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3"/>
  </p:sldMasterIdLst>
  <p:sldIdLst>
    <p:sldId id="257" r:id="rId4"/>
    <p:sldId id="261" r:id="rId5"/>
    <p:sldId id="260" r:id="rId6"/>
    <p:sldId id="283" r:id="rId7"/>
    <p:sldId id="271" r:id="rId8"/>
    <p:sldId id="282" r:id="rId9"/>
  </p:sldIdLst>
  <p:sldSz cx="12192000" cy="6858000"/>
  <p:notesSz cx="6858000" cy="9144000"/>
  <p:embeddedFontLst>
    <p:embeddedFont>
      <p:font typeface="Greed" pitchFamily="50" charset="0"/>
      <p:regular r:id="rId10"/>
      <p:bold r:id="rId11"/>
      <p:italic r:id="rId12"/>
      <p:boldItalic r:id="rId13"/>
    </p:embeddedFont>
  </p:embeddedFontLst>
  <p:defaultTextStyle>
    <a:defPPr>
      <a:defRPr lang="nb-NO"/>
    </a:defPPr>
    <a:lvl1pPr marL="0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5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3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7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010" autoAdjust="0"/>
    <p:restoredTop sz="94660"/>
  </p:normalViewPr>
  <p:slideViewPr>
    <p:cSldViewPr snapToGrid="0" showGuides="1">
      <p:cViewPr>
        <p:scale>
          <a:sx n="77" d="100"/>
          <a:sy n="77" d="100"/>
        </p:scale>
        <p:origin x="110" y="1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font" Target="fonts/font4.fntdata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font" Target="fonts/font3.fntdata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font" Target="fonts/font2.fntdata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font" Target="fonts/font1.fntdata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65FA2518-887C-1382-5082-05EAFDB53C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151" y="-128337"/>
            <a:ext cx="0" cy="0"/>
          </a:xfrm>
        </p:spPr>
        <p:txBody>
          <a:bodyPr lIns="0" tIns="0" rIns="0" bIns="0"/>
          <a:lstStyle>
            <a:lvl1pPr>
              <a:defRPr sz="100"/>
            </a:lvl1pPr>
          </a:lstStyle>
          <a:p>
            <a:fld id="{0517D06F-EFFE-40EA-B480-96E4461FCAC8}" type="datetimeFigureOut">
              <a:rPr lang="nb-NO" smtClean="0"/>
              <a:pPr/>
              <a:t>26.09.2023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D97A6544-B0E8-5494-5681-EEC9E6625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51" y="-128337"/>
            <a:ext cx="0" cy="0"/>
          </a:xfrm>
          <a:prstGeom prst="rect">
            <a:avLst/>
          </a:prstGeom>
        </p:spPr>
        <p:txBody>
          <a:bodyPr lIns="0" tIns="0" rIns="0" bIns="0"/>
          <a:lstStyle>
            <a:lvl1pPr>
              <a:defRPr sz="1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7250E5E6-E8C5-854F-B319-E891C0C0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151" y="-151420"/>
            <a:ext cx="0" cy="46166"/>
          </a:xfrm>
        </p:spPr>
        <p:txBody>
          <a:bodyPr lIns="0" tIns="0" rIns="0" bIns="0"/>
          <a:lstStyle>
            <a:lvl1pPr>
              <a:defRPr sz="100"/>
            </a:lvl1pPr>
          </a:lstStyle>
          <a:p>
            <a:fld id="{6DD214D0-7E1E-4764-81D9-74B4ACCB6D7C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6" name="Image" descr="Image">
            <a:extLst>
              <a:ext uri="{FF2B5EF4-FFF2-40B4-BE49-F238E27FC236}">
                <a16:creationId xmlns:a16="http://schemas.microsoft.com/office/drawing/2014/main" id="{BB975A0B-759D-888E-91AC-8A8695A66F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55797" y="2537985"/>
            <a:ext cx="5680406" cy="1782032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759731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loverskrift #3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dato 2">
            <a:extLst>
              <a:ext uri="{FF2B5EF4-FFF2-40B4-BE49-F238E27FC236}">
                <a16:creationId xmlns:a16="http://schemas.microsoft.com/office/drawing/2014/main" id="{BB65C45D-2665-66A3-A7CE-B12019E82F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151" y="-128337"/>
            <a:ext cx="0" cy="0"/>
          </a:xfrm>
        </p:spPr>
        <p:txBody>
          <a:bodyPr lIns="0" tIns="0" rIns="0" bIns="0"/>
          <a:lstStyle>
            <a:lvl1pPr>
              <a:defRPr sz="100"/>
            </a:lvl1pPr>
          </a:lstStyle>
          <a:p>
            <a:fld id="{0517D06F-EFFE-40EA-B480-96E4461FCAC8}" type="datetimeFigureOut">
              <a:rPr lang="nb-NO" smtClean="0"/>
              <a:pPr/>
              <a:t>26.09.2023</a:t>
            </a:fld>
            <a:endParaRPr lang="nb-NO"/>
          </a:p>
        </p:txBody>
      </p:sp>
      <p:sp>
        <p:nvSpPr>
          <p:cNvPr id="8" name="Plassholder for bunntekst 3">
            <a:extLst>
              <a:ext uri="{FF2B5EF4-FFF2-40B4-BE49-F238E27FC236}">
                <a16:creationId xmlns:a16="http://schemas.microsoft.com/office/drawing/2014/main" id="{5A49D999-9EC4-AD5B-4FE7-E97C3F1EF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51" y="-128337"/>
            <a:ext cx="0" cy="0"/>
          </a:xfrm>
          <a:prstGeom prst="rect">
            <a:avLst/>
          </a:prstGeom>
        </p:spPr>
        <p:txBody>
          <a:bodyPr lIns="0" tIns="0" rIns="0" bIns="0"/>
          <a:lstStyle>
            <a:lvl1pPr>
              <a:defRPr sz="100"/>
            </a:lvl1pPr>
          </a:lstStyle>
          <a:p>
            <a:endParaRPr lang="nb-NO"/>
          </a:p>
        </p:txBody>
      </p:sp>
      <p:sp>
        <p:nvSpPr>
          <p:cNvPr id="9" name="Plassholder for lysbildenummer 4">
            <a:extLst>
              <a:ext uri="{FF2B5EF4-FFF2-40B4-BE49-F238E27FC236}">
                <a16:creationId xmlns:a16="http://schemas.microsoft.com/office/drawing/2014/main" id="{9A930E6D-2365-190F-C684-FA2E3BA6A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151" y="-151420"/>
            <a:ext cx="0" cy="46166"/>
          </a:xfrm>
        </p:spPr>
        <p:txBody>
          <a:bodyPr lIns="0" tIns="0" rIns="0" bIns="0"/>
          <a:lstStyle>
            <a:lvl1pPr>
              <a:defRPr sz="100"/>
            </a:lvl1pPr>
          </a:lstStyle>
          <a:p>
            <a:fld id="{6DD214D0-7E1E-4764-81D9-74B4ACCB6D7C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3" name="Tittel 1">
            <a:extLst>
              <a:ext uri="{FF2B5EF4-FFF2-40B4-BE49-F238E27FC236}">
                <a16:creationId xmlns:a16="http://schemas.microsoft.com/office/drawing/2014/main" id="{146A4437-2970-9AA8-F373-E645BE58C9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2397" y="432904"/>
            <a:ext cx="11427204" cy="714042"/>
          </a:xfrm>
        </p:spPr>
        <p:txBody>
          <a:bodyPr anchor="t">
            <a:spAutoFit/>
          </a:bodyPr>
          <a:lstStyle>
            <a:lvl1pPr algn="l">
              <a:lnSpc>
                <a:spcPct val="80000"/>
              </a:lnSpc>
              <a:defRPr sz="5800" b="1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49540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E11B6F4-E2D2-3CC7-0EBD-90BDB9EE7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26D0F83-DD79-DCD1-9E1D-277210000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D06F-EFFE-40EA-B480-96E4461FCAC8}" type="datetimeFigureOut">
              <a:rPr lang="nb-NO" smtClean="0"/>
              <a:t>26.09.2023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5AE2634-1B20-6C30-DDC1-7FA2C5336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864" y="6356350"/>
            <a:ext cx="4114274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BFB9019-2C12-50BE-BA09-030A8CF39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14D0-7E1E-4764-81D9-74B4ACCB6D7C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innhold 2">
            <a:extLst>
              <a:ext uri="{FF2B5EF4-FFF2-40B4-BE49-F238E27FC236}">
                <a16:creationId xmlns:a16="http://schemas.microsoft.com/office/drawing/2014/main" id="{353C0274-AFCC-096B-FE4F-0B04607ECE94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78907" y="2693716"/>
            <a:ext cx="5140510" cy="2910956"/>
          </a:xfr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9" name="Undertittel 7">
            <a:extLst>
              <a:ext uri="{FF2B5EF4-FFF2-40B4-BE49-F238E27FC236}">
                <a16:creationId xmlns:a16="http://schemas.microsoft.com/office/drawing/2014/main" id="{88A19329-60F4-ED1A-297B-0DCBDCB7F0BC}"/>
              </a:ext>
            </a:extLst>
          </p:cNvPr>
          <p:cNvSpPr>
            <a:spLocks noGrp="1"/>
          </p:cNvSpPr>
          <p:nvPr>
            <p:ph type="subTitle" sz="quarter" idx="14" hasCustomPrompt="1"/>
          </p:nvPr>
        </p:nvSpPr>
        <p:spPr>
          <a:xfrm>
            <a:off x="382397" y="2112172"/>
            <a:ext cx="5140510" cy="3385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b="1"/>
            </a:lvl1pPr>
            <a:lvl2pPr marL="228600" indent="0" algn="ctr">
              <a:buNone/>
            </a:lvl2pPr>
            <a:lvl3pPr marL="457200" indent="0" algn="ctr">
              <a:buNone/>
            </a:lvl3pPr>
            <a:lvl4pPr marL="685800" indent="0" algn="ctr">
              <a:buNone/>
            </a:lvl4pPr>
            <a:lvl5pPr marL="914400" indent="0" algn="ctr">
              <a:buNone/>
            </a:lvl5pPr>
            <a:lvl6pPr marL="1143000" indent="0" algn="ctr">
              <a:buNone/>
            </a:lvl6pPr>
            <a:lvl7pPr marL="1371600" indent="0" algn="ctr">
              <a:buNone/>
            </a:lvl7pPr>
            <a:lvl8pPr marL="1600200" indent="0" algn="ctr">
              <a:buNone/>
            </a:lvl8pPr>
            <a:lvl9pPr marL="1828800" indent="0" algn="ctr">
              <a:buNone/>
            </a:lvl9pPr>
          </a:lstStyle>
          <a:p>
            <a:r>
              <a:rPr lang="nb-NO" dirty="0"/>
              <a:t>Klikk for å legge til undertittel</a:t>
            </a:r>
          </a:p>
        </p:txBody>
      </p:sp>
      <p:sp>
        <p:nvSpPr>
          <p:cNvPr id="14" name="Plassholder for innhold 2">
            <a:extLst>
              <a:ext uri="{FF2B5EF4-FFF2-40B4-BE49-F238E27FC236}">
                <a16:creationId xmlns:a16="http://schemas.microsoft.com/office/drawing/2014/main" id="{17D2C94B-8AE0-65DE-F2E6-F82D2182ECAB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6359043" y="2693716"/>
            <a:ext cx="5140510" cy="2910956"/>
          </a:xfr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16" name="Plassholder for tekst 15">
            <a:extLst>
              <a:ext uri="{FF2B5EF4-FFF2-40B4-BE49-F238E27FC236}">
                <a16:creationId xmlns:a16="http://schemas.microsoft.com/office/drawing/2014/main" id="{AB9A8B87-977E-CD43-BA3A-066DC275915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359042" y="2112172"/>
            <a:ext cx="5140510" cy="3385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None/>
              <a:defRPr b="1"/>
            </a:lvl1pPr>
          </a:lstStyle>
          <a:p>
            <a:pPr lvl="0"/>
            <a:r>
              <a:rPr lang="nb-NO" dirty="0"/>
              <a:t>Klikk for å legge til undertittel</a:t>
            </a:r>
          </a:p>
        </p:txBody>
      </p:sp>
    </p:spTree>
    <p:extLst>
      <p:ext uri="{BB962C8B-B14F-4D97-AF65-F5344CB8AC3E}">
        <p14:creationId xmlns:p14="http://schemas.microsoft.com/office/powerpoint/2010/main" val="3786701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, tekst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7818370-4BD7-6390-254E-C374934B9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397" y="447262"/>
            <a:ext cx="3957275" cy="1083365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68B39B86-EF6D-75D8-36D5-6CB8B9BC4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D06F-EFFE-40EA-B480-96E4461FCAC8}" type="datetimeFigureOut">
              <a:rPr lang="nb-NO" smtClean="0"/>
              <a:t>26.09.2023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389BBA0-0F46-3616-29A3-0127A206F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864" y="6356350"/>
            <a:ext cx="4114274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E49CCFBF-A1F5-E516-B8E3-07ABEE58E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14D0-7E1E-4764-81D9-74B4ACCB6D7C}" type="slidenum">
              <a:rPr lang="nb-NO" smtClean="0"/>
              <a:t>‹#›</a:t>
            </a:fld>
            <a:endParaRPr lang="nb-NO"/>
          </a:p>
        </p:txBody>
      </p:sp>
      <p:sp>
        <p:nvSpPr>
          <p:cNvPr id="6" name="910457886_1434x1669.jpg">
            <a:extLst>
              <a:ext uri="{FF2B5EF4-FFF2-40B4-BE49-F238E27FC236}">
                <a16:creationId xmlns:a16="http://schemas.microsoft.com/office/drawing/2014/main" id="{D14F1745-3C1B-018F-AB5F-102553CC8E69}"/>
              </a:ext>
            </a:extLst>
          </p:cNvPr>
          <p:cNvSpPr>
            <a:spLocks noGrp="1"/>
          </p:cNvSpPr>
          <p:nvPr>
            <p:ph type="pic" idx="21"/>
          </p:nvPr>
        </p:nvSpPr>
        <p:spPr>
          <a:xfrm>
            <a:off x="4741760" y="-1"/>
            <a:ext cx="7452515" cy="6858001"/>
          </a:xfrm>
          <a:prstGeom prst="rect">
            <a:avLst/>
          </a:prstGeom>
          <a:solidFill>
            <a:schemeClr val="accent1"/>
          </a:solidFill>
        </p:spPr>
        <p:txBody>
          <a:bodyPr lIns="91439" tIns="45719" rIns="91439" bIns="45719" numCol="1" spcCol="38100">
            <a:noAutofit/>
          </a:bodyPr>
          <a:lstStyle/>
          <a:p>
            <a:r>
              <a:rPr lang="nb-NO"/>
              <a:t>Klikk på ikonet for å legge til et bilde</a:t>
            </a:r>
            <a:endParaRPr/>
          </a:p>
        </p:txBody>
      </p:sp>
      <p:sp>
        <p:nvSpPr>
          <p:cNvPr id="7" name="Plassholder for tekst 3">
            <a:extLst>
              <a:ext uri="{FF2B5EF4-FFF2-40B4-BE49-F238E27FC236}">
                <a16:creationId xmlns:a16="http://schemas.microsoft.com/office/drawing/2014/main" id="{AAEFB760-4C23-E3E0-57E1-08DA70F95BE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-127008" y="6126484"/>
            <a:ext cx="11839292" cy="389384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  <p:sp>
        <p:nvSpPr>
          <p:cNvPr id="8" name="Undertittel 7">
            <a:extLst>
              <a:ext uri="{FF2B5EF4-FFF2-40B4-BE49-F238E27FC236}">
                <a16:creationId xmlns:a16="http://schemas.microsoft.com/office/drawing/2014/main" id="{C8AD3DF3-C51E-04E0-C277-A7825E53F375}"/>
              </a:ext>
            </a:extLst>
          </p:cNvPr>
          <p:cNvSpPr>
            <a:spLocks noGrp="1"/>
          </p:cNvSpPr>
          <p:nvPr>
            <p:ph type="subTitle" sz="quarter" idx="13"/>
          </p:nvPr>
        </p:nvSpPr>
        <p:spPr>
          <a:xfrm>
            <a:off x="382397" y="2112172"/>
            <a:ext cx="3957275" cy="3385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 algn="l">
              <a:buNone/>
              <a:defRPr b="1"/>
            </a:lvl1pPr>
            <a:lvl2pPr marL="228600" indent="0" algn="ctr">
              <a:buNone/>
            </a:lvl2pPr>
            <a:lvl3pPr marL="457200" indent="0" algn="ctr">
              <a:buNone/>
            </a:lvl3pPr>
            <a:lvl4pPr marL="685800" indent="0" algn="ctr">
              <a:buNone/>
            </a:lvl4pPr>
            <a:lvl5pPr marL="914400" indent="0" algn="ctr">
              <a:buNone/>
            </a:lvl5pPr>
            <a:lvl6pPr marL="1143000" indent="0" algn="ctr">
              <a:buNone/>
            </a:lvl6pPr>
            <a:lvl7pPr marL="1371600" indent="0" algn="ctr">
              <a:buNone/>
            </a:lvl7pPr>
            <a:lvl8pPr marL="1600200" indent="0" algn="ctr">
              <a:buNone/>
            </a:lvl8pPr>
            <a:lvl9pPr marL="1828800" indent="0" algn="ctr">
              <a:buNone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13" name="Plassholder for tekst 6">
            <a:extLst>
              <a:ext uri="{FF2B5EF4-FFF2-40B4-BE49-F238E27FC236}">
                <a16:creationId xmlns:a16="http://schemas.microsoft.com/office/drawing/2014/main" id="{888FE4B0-5DCE-B833-A912-EEF85B30150D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8906" y="2727326"/>
            <a:ext cx="3960766" cy="2807201"/>
          </a:xfrm>
          <a:prstGeom prst="rect">
            <a:avLst/>
          </a:prstGeom>
        </p:spPr>
        <p:txBody>
          <a:bodyPr lIns="0" tIns="0" rIns="0" bIns="0"/>
          <a:lstStyle>
            <a:lvl1pPr marL="250200" indent="-250200" algn="l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 sz="2200" b="0" i="0" u="none" cap="none">
                <a:solidFill>
                  <a:srgbClr val="2F2F2F"/>
                </a:solidFill>
                <a:latin typeface="+mn-lt"/>
              </a:defRPr>
            </a:lvl1pPr>
            <a:lvl2pPr marL="500400" indent="-2502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 sz="2200" b="0" i="0" u="none" cap="none">
                <a:solidFill>
                  <a:srgbClr val="2F2F2F"/>
                </a:solidFill>
                <a:latin typeface="+mn-lt"/>
              </a:defRPr>
            </a:lvl2pPr>
            <a:lvl3pPr marL="750600" indent="-2502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 sz="2200" b="0" i="0" u="none" cap="none">
                <a:solidFill>
                  <a:srgbClr val="2F2F2F"/>
                </a:solidFill>
                <a:latin typeface="+mn-lt"/>
              </a:defRPr>
            </a:lvl3pPr>
            <a:lvl4pPr marL="1000800" indent="-2502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 sz="2200" b="0" i="0" u="none" cap="none">
                <a:solidFill>
                  <a:srgbClr val="2F2F2F"/>
                </a:solidFill>
                <a:latin typeface="+mn-lt"/>
              </a:defRPr>
            </a:lvl4pPr>
            <a:lvl5pPr marL="1251000" indent="-2502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 sz="2200" b="0" i="0" u="none" cap="none">
                <a:solidFill>
                  <a:srgbClr val="2F2F2F"/>
                </a:solidFill>
                <a:latin typeface="+mn-lt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280734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tat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B72BF68C-916B-0E94-F2DA-06CD5232C06D}"/>
              </a:ext>
            </a:extLst>
          </p:cNvPr>
          <p:cNvSpPr/>
          <p:nvPr userDrawn="1"/>
        </p:nvSpPr>
        <p:spPr>
          <a:xfrm>
            <a:off x="0" y="0"/>
            <a:ext cx="474176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7818370-4BD7-6390-254E-C374934B9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907" y="866274"/>
            <a:ext cx="4046424" cy="4393935"/>
          </a:xfrm>
        </p:spPr>
        <p:txBody>
          <a:bodyPr anchor="ctr"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68B39B86-EF6D-75D8-36D5-6CB8B9BC4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D06F-EFFE-40EA-B480-96E4461FCAC8}" type="datetimeFigureOut">
              <a:rPr lang="nb-NO" smtClean="0"/>
              <a:t>26.09.2023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389BBA0-0F46-3616-29A3-0127A206F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864" y="6356350"/>
            <a:ext cx="4114274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E49CCFBF-A1F5-E516-B8E3-07ABEE58E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14D0-7E1E-4764-81D9-74B4ACCB6D7C}" type="slidenum">
              <a:rPr lang="nb-NO" smtClean="0"/>
              <a:t>‹#›</a:t>
            </a:fld>
            <a:endParaRPr lang="nb-NO"/>
          </a:p>
        </p:txBody>
      </p:sp>
      <p:sp>
        <p:nvSpPr>
          <p:cNvPr id="6" name="910457886_1434x1669.jpg">
            <a:extLst>
              <a:ext uri="{FF2B5EF4-FFF2-40B4-BE49-F238E27FC236}">
                <a16:creationId xmlns:a16="http://schemas.microsoft.com/office/drawing/2014/main" id="{D14F1745-3C1B-018F-AB5F-102553CC8E69}"/>
              </a:ext>
            </a:extLst>
          </p:cNvPr>
          <p:cNvSpPr>
            <a:spLocks noGrp="1"/>
          </p:cNvSpPr>
          <p:nvPr>
            <p:ph type="pic" idx="21"/>
          </p:nvPr>
        </p:nvSpPr>
        <p:spPr>
          <a:xfrm>
            <a:off x="4741760" y="-1"/>
            <a:ext cx="7452515" cy="6858001"/>
          </a:xfrm>
          <a:prstGeom prst="rect">
            <a:avLst/>
          </a:prstGeom>
          <a:noFill/>
        </p:spPr>
        <p:txBody>
          <a:bodyPr lIns="91439" tIns="45719" rIns="91439" bIns="45719" numCol="1" spcCol="38100">
            <a:noAutofit/>
          </a:bodyPr>
          <a:lstStyle/>
          <a:p>
            <a:r>
              <a:rPr lang="nb-NO"/>
              <a:t>Klikk på ikonet for å legge til et bilde</a:t>
            </a:r>
            <a:endParaRPr/>
          </a:p>
        </p:txBody>
      </p:sp>
      <p:sp>
        <p:nvSpPr>
          <p:cNvPr id="7" name="Plassholder for tekst 3">
            <a:extLst>
              <a:ext uri="{FF2B5EF4-FFF2-40B4-BE49-F238E27FC236}">
                <a16:creationId xmlns:a16="http://schemas.microsoft.com/office/drawing/2014/main" id="{AAEFB760-4C23-E3E0-57E1-08DA70F95BE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-127008" y="6126484"/>
            <a:ext cx="11839292" cy="389384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155182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tat og bilde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B72BF68C-916B-0E94-F2DA-06CD5232C06D}"/>
              </a:ext>
            </a:extLst>
          </p:cNvPr>
          <p:cNvSpPr/>
          <p:nvPr userDrawn="1"/>
        </p:nvSpPr>
        <p:spPr>
          <a:xfrm>
            <a:off x="0" y="0"/>
            <a:ext cx="474176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7818370-4BD7-6390-254E-C374934B9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907" y="866274"/>
            <a:ext cx="4046424" cy="4393935"/>
          </a:xfrm>
        </p:spPr>
        <p:txBody>
          <a:bodyPr anchor="ctr"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68B39B86-EF6D-75D8-36D5-6CB8B9BC4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D06F-EFFE-40EA-B480-96E4461FCAC8}" type="datetimeFigureOut">
              <a:rPr lang="nb-NO" smtClean="0"/>
              <a:t>26.09.2023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389BBA0-0F46-3616-29A3-0127A206F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864" y="6356350"/>
            <a:ext cx="4114274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E49CCFBF-A1F5-E516-B8E3-07ABEE58E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14D0-7E1E-4764-81D9-74B4ACCB6D7C}" type="slidenum">
              <a:rPr lang="nb-NO" smtClean="0"/>
              <a:t>‹#›</a:t>
            </a:fld>
            <a:endParaRPr lang="nb-NO"/>
          </a:p>
        </p:txBody>
      </p:sp>
      <p:sp>
        <p:nvSpPr>
          <p:cNvPr id="6" name="910457886_1434x1669.jpg">
            <a:extLst>
              <a:ext uri="{FF2B5EF4-FFF2-40B4-BE49-F238E27FC236}">
                <a16:creationId xmlns:a16="http://schemas.microsoft.com/office/drawing/2014/main" id="{D14F1745-3C1B-018F-AB5F-102553CC8E69}"/>
              </a:ext>
            </a:extLst>
          </p:cNvPr>
          <p:cNvSpPr>
            <a:spLocks noGrp="1"/>
          </p:cNvSpPr>
          <p:nvPr>
            <p:ph type="pic" idx="21"/>
          </p:nvPr>
        </p:nvSpPr>
        <p:spPr>
          <a:xfrm>
            <a:off x="4741760" y="-1"/>
            <a:ext cx="7452515" cy="6858001"/>
          </a:xfrm>
          <a:prstGeom prst="rect">
            <a:avLst/>
          </a:prstGeom>
          <a:noFill/>
        </p:spPr>
        <p:txBody>
          <a:bodyPr lIns="91439" tIns="45719" rIns="91439" bIns="45719" numCol="1" spcCol="38100">
            <a:noAutofit/>
          </a:bodyPr>
          <a:lstStyle/>
          <a:p>
            <a:r>
              <a:rPr lang="nb-NO"/>
              <a:t>Klikk på ikonet for å legge til et bilde</a:t>
            </a:r>
            <a:endParaRPr/>
          </a:p>
        </p:txBody>
      </p:sp>
      <p:sp>
        <p:nvSpPr>
          <p:cNvPr id="7" name="Plassholder for tekst 3">
            <a:extLst>
              <a:ext uri="{FF2B5EF4-FFF2-40B4-BE49-F238E27FC236}">
                <a16:creationId xmlns:a16="http://schemas.microsoft.com/office/drawing/2014/main" id="{AAEFB760-4C23-E3E0-57E1-08DA70F95BE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-127008" y="6126484"/>
            <a:ext cx="11839292" cy="389384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038665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tat og bilde #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B72BF68C-916B-0E94-F2DA-06CD5232C06D}"/>
              </a:ext>
            </a:extLst>
          </p:cNvPr>
          <p:cNvSpPr/>
          <p:nvPr userDrawn="1"/>
        </p:nvSpPr>
        <p:spPr>
          <a:xfrm>
            <a:off x="0" y="0"/>
            <a:ext cx="474176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7818370-4BD7-6390-254E-C374934B9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907" y="866274"/>
            <a:ext cx="4046424" cy="4393935"/>
          </a:xfrm>
        </p:spPr>
        <p:txBody>
          <a:bodyPr anchor="ctr"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68B39B86-EF6D-75D8-36D5-6CB8B9BC4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D06F-EFFE-40EA-B480-96E4461FCAC8}" type="datetimeFigureOut">
              <a:rPr lang="nb-NO" smtClean="0"/>
              <a:t>26.09.2023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389BBA0-0F46-3616-29A3-0127A206F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864" y="6356350"/>
            <a:ext cx="4114274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E49CCFBF-A1F5-E516-B8E3-07ABEE58E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14D0-7E1E-4764-81D9-74B4ACCB6D7C}" type="slidenum">
              <a:rPr lang="nb-NO" smtClean="0"/>
              <a:t>‹#›</a:t>
            </a:fld>
            <a:endParaRPr lang="nb-NO"/>
          </a:p>
        </p:txBody>
      </p:sp>
      <p:sp>
        <p:nvSpPr>
          <p:cNvPr id="6" name="910457886_1434x1669.jpg">
            <a:extLst>
              <a:ext uri="{FF2B5EF4-FFF2-40B4-BE49-F238E27FC236}">
                <a16:creationId xmlns:a16="http://schemas.microsoft.com/office/drawing/2014/main" id="{D14F1745-3C1B-018F-AB5F-102553CC8E69}"/>
              </a:ext>
            </a:extLst>
          </p:cNvPr>
          <p:cNvSpPr>
            <a:spLocks noGrp="1"/>
          </p:cNvSpPr>
          <p:nvPr>
            <p:ph type="pic" idx="21"/>
          </p:nvPr>
        </p:nvSpPr>
        <p:spPr>
          <a:xfrm>
            <a:off x="4741760" y="-1"/>
            <a:ext cx="7452515" cy="6858001"/>
          </a:xfrm>
          <a:prstGeom prst="rect">
            <a:avLst/>
          </a:prstGeom>
          <a:noFill/>
        </p:spPr>
        <p:txBody>
          <a:bodyPr lIns="91439" tIns="45719" rIns="91439" bIns="45719" numCol="1" spcCol="38100">
            <a:noAutofit/>
          </a:bodyPr>
          <a:lstStyle/>
          <a:p>
            <a:r>
              <a:rPr lang="nb-NO"/>
              <a:t>Klikk på ikonet for å legge til et bilde</a:t>
            </a:r>
            <a:endParaRPr/>
          </a:p>
        </p:txBody>
      </p:sp>
      <p:sp>
        <p:nvSpPr>
          <p:cNvPr id="7" name="Plassholder for tekst 3">
            <a:extLst>
              <a:ext uri="{FF2B5EF4-FFF2-40B4-BE49-F238E27FC236}">
                <a16:creationId xmlns:a16="http://schemas.microsoft.com/office/drawing/2014/main" id="{AAEFB760-4C23-E3E0-57E1-08DA70F95BE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-127008" y="6126484"/>
            <a:ext cx="11839292" cy="389384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744828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, tekst og bilde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950A822-24C4-376B-6CFA-08DCDC7DC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397" y="447262"/>
            <a:ext cx="6510815" cy="1083365"/>
          </a:xfrm>
        </p:spPr>
        <p:txBody>
          <a:bodyPr lIns="0" tIns="0" rIns="0" bIns="0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338DDF3-350B-C3BA-1754-D646F1022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907" y="2112172"/>
            <a:ext cx="6511626" cy="3492501"/>
          </a:xfr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FAAACA4-00CF-56E9-2CA6-BD3BEE722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D06F-EFFE-40EA-B480-96E4461FCAC8}" type="datetimeFigureOut">
              <a:rPr lang="nb-NO" smtClean="0"/>
              <a:t>26.09.2023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8653D29-1614-39D2-780B-24767CEDB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864" y="6356350"/>
            <a:ext cx="4114274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F565764-77BC-DB60-BA7B-6D11F14C1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14D0-7E1E-4764-81D9-74B4ACCB6D7C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3">
            <a:extLst>
              <a:ext uri="{FF2B5EF4-FFF2-40B4-BE49-F238E27FC236}">
                <a16:creationId xmlns:a16="http://schemas.microsoft.com/office/drawing/2014/main" id="{B1F92B59-71F3-4B32-6064-AB066D8F2F7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-127008" y="6126484"/>
            <a:ext cx="11839292" cy="389384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  <p:sp>
        <p:nvSpPr>
          <p:cNvPr id="10" name="910457886_1434x1669.jpg">
            <a:extLst>
              <a:ext uri="{FF2B5EF4-FFF2-40B4-BE49-F238E27FC236}">
                <a16:creationId xmlns:a16="http://schemas.microsoft.com/office/drawing/2014/main" id="{BC722469-A874-045F-4960-F18D0B1F5751}"/>
              </a:ext>
            </a:extLst>
          </p:cNvPr>
          <p:cNvSpPr>
            <a:spLocks noGrp="1"/>
          </p:cNvSpPr>
          <p:nvPr>
            <p:ph type="pic" idx="21"/>
          </p:nvPr>
        </p:nvSpPr>
        <p:spPr>
          <a:xfrm>
            <a:off x="7452210" y="-1"/>
            <a:ext cx="4742065" cy="6858001"/>
          </a:xfrm>
          <a:prstGeom prst="rect">
            <a:avLst/>
          </a:prstGeom>
          <a:noFill/>
        </p:spPr>
        <p:txBody>
          <a:bodyPr lIns="91439" tIns="45719" rIns="91439" bIns="45719" numCol="1" spcCol="38100">
            <a:noAutofit/>
          </a:bodyPr>
          <a:lstStyle/>
          <a:p>
            <a:r>
              <a:rPr lang="nb-NO"/>
              <a:t>Klikk på ikonet for å legge til et bilde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0508844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, tekst og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AE0FAC0E-B4B0-5ED9-268E-CDF739BC63FD}"/>
              </a:ext>
            </a:extLst>
          </p:cNvPr>
          <p:cNvSpPr/>
          <p:nvPr userDrawn="1"/>
        </p:nvSpPr>
        <p:spPr>
          <a:xfrm>
            <a:off x="7454889" y="0"/>
            <a:ext cx="473711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A950A822-24C4-376B-6CFA-08DCDC7DC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397" y="447262"/>
            <a:ext cx="6510815" cy="1083365"/>
          </a:xfrm>
        </p:spPr>
        <p:txBody>
          <a:bodyPr lIns="0" tIns="0" rIns="0" bIns="0"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338DDF3-350B-C3BA-1754-D646F1022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907" y="2112172"/>
            <a:ext cx="6511626" cy="3492501"/>
          </a:xfr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FAAACA4-00CF-56E9-2CA6-BD3BEE722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D06F-EFFE-40EA-B480-96E4461FCAC8}" type="datetimeFigureOut">
              <a:rPr lang="nb-NO" smtClean="0"/>
              <a:t>26.09.2023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8653D29-1614-39D2-780B-24767CEDB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864" y="6356350"/>
            <a:ext cx="4114274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F565764-77BC-DB60-BA7B-6D11F14C1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14D0-7E1E-4764-81D9-74B4ACCB6D7C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3">
            <a:extLst>
              <a:ext uri="{FF2B5EF4-FFF2-40B4-BE49-F238E27FC236}">
                <a16:creationId xmlns:a16="http://schemas.microsoft.com/office/drawing/2014/main" id="{B1F92B59-71F3-4B32-6064-AB066D8F2F7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-127008" y="6126484"/>
            <a:ext cx="11839292" cy="389384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  <p:sp>
        <p:nvSpPr>
          <p:cNvPr id="15" name="Plassholder for diagram 13">
            <a:extLst>
              <a:ext uri="{FF2B5EF4-FFF2-40B4-BE49-F238E27FC236}">
                <a16:creationId xmlns:a16="http://schemas.microsoft.com/office/drawing/2014/main" id="{31AE5A3F-DCB9-D9C2-8AA5-41A15FE58310}"/>
              </a:ext>
            </a:extLst>
          </p:cNvPr>
          <p:cNvSpPr>
            <a:spLocks noGrp="1"/>
          </p:cNvSpPr>
          <p:nvPr>
            <p:ph type="chart" sz="quarter" idx="18"/>
          </p:nvPr>
        </p:nvSpPr>
        <p:spPr>
          <a:xfrm>
            <a:off x="7697153" y="654689"/>
            <a:ext cx="4015130" cy="4815383"/>
          </a:xfrm>
        </p:spPr>
        <p:txBody>
          <a:bodyPr/>
          <a:lstStyle/>
          <a:p>
            <a:r>
              <a:rPr lang="nb-NO"/>
              <a:t>Klikk ikonet for å legge til et diagram</a:t>
            </a:r>
          </a:p>
        </p:txBody>
      </p:sp>
    </p:spTree>
    <p:extLst>
      <p:ext uri="{BB962C8B-B14F-4D97-AF65-F5344CB8AC3E}">
        <p14:creationId xmlns:p14="http://schemas.microsoft.com/office/powerpoint/2010/main" val="17315067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graf og n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15AC0DDE-A233-75B0-379F-3D86437FF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D06F-EFFE-40EA-B480-96E4461FCAC8}" type="datetimeFigureOut">
              <a:rPr lang="nb-NO" smtClean="0"/>
              <a:t>26.09.2023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FCDFC751-AB6B-8471-3A4E-A7D81ED02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864" y="6356350"/>
            <a:ext cx="4114274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264A7D2A-CDD9-CB2E-E068-7E92851D8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14D0-7E1E-4764-81D9-74B4ACCB6D7C}" type="slidenum">
              <a:rPr lang="nb-NO" smtClean="0"/>
              <a:t>‹#›</a:t>
            </a:fld>
            <a:endParaRPr lang="nb-NO"/>
          </a:p>
        </p:txBody>
      </p:sp>
      <p:sp>
        <p:nvSpPr>
          <p:cNvPr id="7" name="Tittel 1">
            <a:extLst>
              <a:ext uri="{FF2B5EF4-FFF2-40B4-BE49-F238E27FC236}">
                <a16:creationId xmlns:a16="http://schemas.microsoft.com/office/drawing/2014/main" id="{3EDDAB4E-F903-2A64-3B4D-F0C45671A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908" y="432904"/>
            <a:ext cx="6642835" cy="874528"/>
          </a:xfrm>
        </p:spPr>
        <p:txBody>
          <a:bodyPr/>
          <a:lstStyle>
            <a:lvl1pPr>
              <a:defRPr sz="275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10" name="Plassholder for diagram 13">
            <a:extLst>
              <a:ext uri="{FF2B5EF4-FFF2-40B4-BE49-F238E27FC236}">
                <a16:creationId xmlns:a16="http://schemas.microsoft.com/office/drawing/2014/main" id="{8FD04BA3-DC80-CD42-F992-FEA64541031E}"/>
              </a:ext>
            </a:extLst>
          </p:cNvPr>
          <p:cNvSpPr>
            <a:spLocks noGrp="1"/>
          </p:cNvSpPr>
          <p:nvPr>
            <p:ph type="chart" sz="quarter" idx="18"/>
          </p:nvPr>
        </p:nvSpPr>
        <p:spPr>
          <a:xfrm>
            <a:off x="378907" y="1420585"/>
            <a:ext cx="7279691" cy="4252255"/>
          </a:xfrm>
        </p:spPr>
        <p:txBody>
          <a:bodyPr/>
          <a:lstStyle/>
          <a:p>
            <a:r>
              <a:rPr lang="nb-NO"/>
              <a:t>Klikk ikonet for å legge til et diagram</a:t>
            </a:r>
          </a:p>
        </p:txBody>
      </p:sp>
      <p:sp>
        <p:nvSpPr>
          <p:cNvPr id="11" name="Undertittel 7">
            <a:extLst>
              <a:ext uri="{FF2B5EF4-FFF2-40B4-BE49-F238E27FC236}">
                <a16:creationId xmlns:a16="http://schemas.microsoft.com/office/drawing/2014/main" id="{F26B164F-BCD8-E1BB-FB72-D42C35842A21}"/>
              </a:ext>
            </a:extLst>
          </p:cNvPr>
          <p:cNvSpPr>
            <a:spLocks noGrp="1"/>
          </p:cNvSpPr>
          <p:nvPr>
            <p:ph type="subTitle" sz="quarter" idx="13" hasCustomPrompt="1"/>
          </p:nvPr>
        </p:nvSpPr>
        <p:spPr>
          <a:xfrm>
            <a:off x="8050510" y="1800462"/>
            <a:ext cx="3661774" cy="253948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 algn="l">
              <a:buNone/>
              <a:defRPr sz="1650" b="1"/>
            </a:lvl1pPr>
            <a:lvl2pPr marL="228600" indent="0" algn="ctr">
              <a:buNone/>
            </a:lvl2pPr>
            <a:lvl3pPr marL="457200" indent="0" algn="ctr">
              <a:buNone/>
            </a:lvl3pPr>
            <a:lvl4pPr marL="685800" indent="0" algn="ctr">
              <a:buNone/>
            </a:lvl4pPr>
            <a:lvl5pPr marL="914400" indent="0" algn="ctr">
              <a:buNone/>
            </a:lvl5pPr>
            <a:lvl6pPr marL="1143000" indent="0" algn="ctr">
              <a:buNone/>
            </a:lvl6pPr>
            <a:lvl7pPr marL="1371600" indent="0" algn="ctr">
              <a:buNone/>
            </a:lvl7pPr>
            <a:lvl8pPr marL="1600200" indent="0" algn="ctr">
              <a:buNone/>
            </a:lvl8pPr>
            <a:lvl9pPr marL="1828800" indent="0" algn="ctr">
              <a:buNone/>
            </a:lvl9pPr>
          </a:lstStyle>
          <a:p>
            <a:r>
              <a:rPr lang="nb-NO" dirty="0"/>
              <a:t>Tittel graf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7632006B-AB6D-6721-AEEA-475531A2DE60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8050510" y="2086965"/>
            <a:ext cx="3661774" cy="3205998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1pPr>
            <a:lvl2pPr marL="2502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2pPr>
            <a:lvl3pPr marL="5004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3pPr>
            <a:lvl4pPr marL="7506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4pPr>
            <a:lvl5pPr marL="10008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2273208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bilder med beskriv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9DF9E9D-6158-4228-9131-51C0BE5DE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D06F-EFFE-40EA-B480-96E4461FCAC8}" type="datetimeFigureOut">
              <a:rPr lang="nb-NO" smtClean="0"/>
              <a:t>26.09.2023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8EEFB85F-B628-DF8D-25B0-AE71E1CFC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864" y="6356350"/>
            <a:ext cx="4114274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7A1C10DA-3EF1-8ED4-059D-87AA039D4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14D0-7E1E-4764-81D9-74B4ACCB6D7C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Undertittel 7">
            <a:extLst>
              <a:ext uri="{FF2B5EF4-FFF2-40B4-BE49-F238E27FC236}">
                <a16:creationId xmlns:a16="http://schemas.microsoft.com/office/drawing/2014/main" id="{4EBB274C-7DC0-E8E0-EA85-EB13E7AEB889}"/>
              </a:ext>
            </a:extLst>
          </p:cNvPr>
          <p:cNvSpPr>
            <a:spLocks noGrp="1"/>
          </p:cNvSpPr>
          <p:nvPr>
            <p:ph type="subTitle" sz="quarter" idx="13" hasCustomPrompt="1"/>
          </p:nvPr>
        </p:nvSpPr>
        <p:spPr>
          <a:xfrm>
            <a:off x="479717" y="4919220"/>
            <a:ext cx="3462493" cy="2539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650" b="1"/>
            </a:lvl1pPr>
            <a:lvl2pPr marL="228600" indent="0" algn="ctr">
              <a:buNone/>
            </a:lvl2pPr>
            <a:lvl3pPr marL="457200" indent="0" algn="ctr">
              <a:buNone/>
            </a:lvl3pPr>
            <a:lvl4pPr marL="685800" indent="0" algn="ctr">
              <a:buNone/>
            </a:lvl4pPr>
            <a:lvl5pPr marL="914400" indent="0" algn="ctr">
              <a:buNone/>
            </a:lvl5pPr>
            <a:lvl6pPr marL="1143000" indent="0" algn="ctr">
              <a:buNone/>
            </a:lvl6pPr>
            <a:lvl7pPr marL="1371600" indent="0" algn="ctr">
              <a:buNone/>
            </a:lvl7pPr>
            <a:lvl8pPr marL="1600200" indent="0" algn="ctr">
              <a:buNone/>
            </a:lvl8pPr>
            <a:lvl9pPr marL="1828800" indent="0" algn="ctr">
              <a:buNone/>
            </a:lvl9pPr>
          </a:lstStyle>
          <a:p>
            <a:r>
              <a:rPr lang="nb-NO" dirty="0"/>
              <a:t>Beskrivelse bilde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762BD355-E9E9-5FCE-3396-A22225C9E29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79717" y="5197642"/>
            <a:ext cx="3462493" cy="58267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1pPr>
            <a:lvl2pPr marL="2502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2pPr>
            <a:lvl3pPr marL="5004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3pPr>
            <a:lvl4pPr marL="7506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4pPr>
            <a:lvl5pPr marL="10008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910457886_1434x1669.jpg">
            <a:extLst>
              <a:ext uri="{FF2B5EF4-FFF2-40B4-BE49-F238E27FC236}">
                <a16:creationId xmlns:a16="http://schemas.microsoft.com/office/drawing/2014/main" id="{1B747B84-2C67-E6C3-C784-35D210B71521}"/>
              </a:ext>
            </a:extLst>
          </p:cNvPr>
          <p:cNvSpPr>
            <a:spLocks noGrp="1"/>
          </p:cNvSpPr>
          <p:nvPr>
            <p:ph type="pic" idx="21"/>
          </p:nvPr>
        </p:nvSpPr>
        <p:spPr>
          <a:xfrm>
            <a:off x="467323" y="432904"/>
            <a:ext cx="3474887" cy="4359729"/>
          </a:xfrm>
          <a:prstGeom prst="rect">
            <a:avLst/>
          </a:prstGeom>
          <a:noFill/>
        </p:spPr>
        <p:txBody>
          <a:bodyPr lIns="91439" tIns="45719" rIns="91439" bIns="45719" numCol="1" spcCol="38100">
            <a:noAutofit/>
          </a:bodyPr>
          <a:lstStyle/>
          <a:p>
            <a:r>
              <a:rPr lang="nb-NO"/>
              <a:t>Klikk på ikonet for å legge til et bilde</a:t>
            </a:r>
            <a:endParaRPr/>
          </a:p>
        </p:txBody>
      </p:sp>
      <p:sp>
        <p:nvSpPr>
          <p:cNvPr id="15" name="Plassholder for tekst 6">
            <a:extLst>
              <a:ext uri="{FF2B5EF4-FFF2-40B4-BE49-F238E27FC236}">
                <a16:creationId xmlns:a16="http://schemas.microsoft.com/office/drawing/2014/main" id="{2891A146-57FC-DD01-ABB5-DBD68192392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370950" y="5197642"/>
            <a:ext cx="3462493" cy="58267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1pPr>
            <a:lvl2pPr marL="2502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2pPr>
            <a:lvl3pPr marL="5004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3pPr>
            <a:lvl4pPr marL="7506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4pPr>
            <a:lvl5pPr marL="10008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8" name="Plassholder for tekst 6">
            <a:extLst>
              <a:ext uri="{FF2B5EF4-FFF2-40B4-BE49-F238E27FC236}">
                <a16:creationId xmlns:a16="http://schemas.microsoft.com/office/drawing/2014/main" id="{AB77CE3D-D077-F16F-7EEA-47AF2976861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8262183" y="5197642"/>
            <a:ext cx="3462493" cy="58267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1pPr>
            <a:lvl2pPr marL="2502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2pPr>
            <a:lvl3pPr marL="5004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3pPr>
            <a:lvl4pPr marL="7506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4pPr>
            <a:lvl5pPr marL="10008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9" name="910457886_1434x1669.jpg">
            <a:extLst>
              <a:ext uri="{FF2B5EF4-FFF2-40B4-BE49-F238E27FC236}">
                <a16:creationId xmlns:a16="http://schemas.microsoft.com/office/drawing/2014/main" id="{423E30FE-EC04-0C8C-FF21-6BD2491CB720}"/>
              </a:ext>
            </a:extLst>
          </p:cNvPr>
          <p:cNvSpPr>
            <a:spLocks noGrp="1"/>
          </p:cNvSpPr>
          <p:nvPr>
            <p:ph type="pic" idx="27"/>
          </p:nvPr>
        </p:nvSpPr>
        <p:spPr>
          <a:xfrm>
            <a:off x="8249789" y="432904"/>
            <a:ext cx="3474887" cy="4359729"/>
          </a:xfrm>
          <a:prstGeom prst="rect">
            <a:avLst/>
          </a:prstGeom>
          <a:noFill/>
        </p:spPr>
        <p:txBody>
          <a:bodyPr lIns="91439" tIns="45719" rIns="91439" bIns="45719" numCol="1" spcCol="38100">
            <a:noAutofit/>
          </a:bodyPr>
          <a:lstStyle/>
          <a:p>
            <a:r>
              <a:rPr lang="nb-NO"/>
              <a:t>Klikk på ikonet for å legge til et bilde</a:t>
            </a:r>
            <a:endParaRPr/>
          </a:p>
        </p:txBody>
      </p:sp>
      <p:sp>
        <p:nvSpPr>
          <p:cNvPr id="20" name="910457886_1434x1669.jpg">
            <a:extLst>
              <a:ext uri="{FF2B5EF4-FFF2-40B4-BE49-F238E27FC236}">
                <a16:creationId xmlns:a16="http://schemas.microsoft.com/office/drawing/2014/main" id="{C17F9D46-9E82-857B-6693-09502374113E}"/>
              </a:ext>
            </a:extLst>
          </p:cNvPr>
          <p:cNvSpPr>
            <a:spLocks noGrp="1"/>
          </p:cNvSpPr>
          <p:nvPr>
            <p:ph type="pic" idx="25"/>
          </p:nvPr>
        </p:nvSpPr>
        <p:spPr>
          <a:xfrm>
            <a:off x="4358556" y="432904"/>
            <a:ext cx="3474887" cy="4359729"/>
          </a:xfrm>
          <a:prstGeom prst="rect">
            <a:avLst/>
          </a:prstGeom>
          <a:noFill/>
        </p:spPr>
        <p:txBody>
          <a:bodyPr lIns="91439" tIns="45719" rIns="91439" bIns="45719" numCol="1" spcCol="38100">
            <a:noAutofit/>
          </a:bodyPr>
          <a:lstStyle/>
          <a:p>
            <a:r>
              <a:rPr lang="nb-NO"/>
              <a:t>Klikk på ikonet for å legge til et bilde</a:t>
            </a:r>
            <a:endParaRPr/>
          </a:p>
        </p:txBody>
      </p:sp>
      <p:sp>
        <p:nvSpPr>
          <p:cNvPr id="24" name="Plassholder for tekst 15">
            <a:extLst>
              <a:ext uri="{FF2B5EF4-FFF2-40B4-BE49-F238E27FC236}">
                <a16:creationId xmlns:a16="http://schemas.microsoft.com/office/drawing/2014/main" id="{D4AE6E86-5ACB-0540-7B5C-8545A3D65B1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70950" y="4919220"/>
            <a:ext cx="3462493" cy="2539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50" b="1"/>
            </a:lvl1pPr>
          </a:lstStyle>
          <a:p>
            <a:r>
              <a:rPr lang="nb-NO" dirty="0"/>
              <a:t>Beskrivelse bilde</a:t>
            </a:r>
          </a:p>
        </p:txBody>
      </p:sp>
      <p:sp>
        <p:nvSpPr>
          <p:cNvPr id="25" name="Plassholder for tekst 15">
            <a:extLst>
              <a:ext uri="{FF2B5EF4-FFF2-40B4-BE49-F238E27FC236}">
                <a16:creationId xmlns:a16="http://schemas.microsoft.com/office/drawing/2014/main" id="{45C112C4-3FFD-A434-59B2-574AFC0C9F99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262183" y="4919220"/>
            <a:ext cx="3462493" cy="2539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50" b="1"/>
            </a:lvl1pPr>
          </a:lstStyle>
          <a:p>
            <a:r>
              <a:rPr lang="nb-NO" dirty="0"/>
              <a:t>Beskrivelse bilde</a:t>
            </a:r>
          </a:p>
        </p:txBody>
      </p:sp>
    </p:spTree>
    <p:extLst>
      <p:ext uri="{BB962C8B-B14F-4D97-AF65-F5344CB8AC3E}">
        <p14:creationId xmlns:p14="http://schemas.microsoft.com/office/powerpoint/2010/main" val="2021243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C53850B-7A29-A676-9517-C7DBC7A0DD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2398" y="432904"/>
            <a:ext cx="9508204" cy="1769715"/>
          </a:xfrm>
        </p:spPr>
        <p:txBody>
          <a:bodyPr anchor="t">
            <a:spAutoFit/>
          </a:bodyPr>
          <a:lstStyle>
            <a:lvl1pPr algn="l">
              <a:lnSpc>
                <a:spcPct val="80000"/>
              </a:lnSpc>
              <a:defRPr sz="7000" b="1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7AB58E74-F21C-0811-2BD8-C4A036608F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000" y="2785080"/>
            <a:ext cx="9508204" cy="3079025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750" b="1"/>
            </a:lvl1pPr>
            <a:lvl2pPr marL="457177" indent="0" algn="ctr">
              <a:buNone/>
              <a:defRPr sz="2000"/>
            </a:lvl2pPr>
            <a:lvl3pPr marL="914355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3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7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7" name="Plassholder for tekst 1">
            <a:extLst>
              <a:ext uri="{FF2B5EF4-FFF2-40B4-BE49-F238E27FC236}">
                <a16:creationId xmlns:a16="http://schemas.microsoft.com/office/drawing/2014/main" id="{7C94F958-D6BD-82B3-BFA6-CE000968E49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0123227" y="380639"/>
            <a:ext cx="1687773" cy="308809"/>
          </a:xfrm>
        </p:spPr>
        <p:txBody>
          <a:bodyPr/>
          <a:lstStyle>
            <a:lvl1pPr marL="0" indent="0" algn="r">
              <a:buNone/>
              <a:defRPr sz="1345"/>
            </a:lvl1pPr>
          </a:lstStyle>
          <a:p>
            <a:r>
              <a:rPr lang="nb-NO" dirty="0"/>
              <a:t>Author and date</a:t>
            </a:r>
          </a:p>
        </p:txBody>
      </p:sp>
      <p:sp>
        <p:nvSpPr>
          <p:cNvPr id="12" name="Plassholder for dato 2">
            <a:extLst>
              <a:ext uri="{FF2B5EF4-FFF2-40B4-BE49-F238E27FC236}">
                <a16:creationId xmlns:a16="http://schemas.microsoft.com/office/drawing/2014/main" id="{EBBFB61C-FC15-9FF6-19CD-EB439A555B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151" y="-128337"/>
            <a:ext cx="0" cy="0"/>
          </a:xfrm>
        </p:spPr>
        <p:txBody>
          <a:bodyPr lIns="0" tIns="0" rIns="0" bIns="0"/>
          <a:lstStyle>
            <a:lvl1pPr>
              <a:defRPr sz="100"/>
            </a:lvl1pPr>
          </a:lstStyle>
          <a:p>
            <a:fld id="{0517D06F-EFFE-40EA-B480-96E4461FCAC8}" type="datetimeFigureOut">
              <a:rPr lang="nb-NO" smtClean="0"/>
              <a:pPr/>
              <a:t>26.09.2023</a:t>
            </a:fld>
            <a:endParaRPr lang="nb-NO"/>
          </a:p>
        </p:txBody>
      </p:sp>
      <p:sp>
        <p:nvSpPr>
          <p:cNvPr id="13" name="Plassholder for bunntekst 3">
            <a:extLst>
              <a:ext uri="{FF2B5EF4-FFF2-40B4-BE49-F238E27FC236}">
                <a16:creationId xmlns:a16="http://schemas.microsoft.com/office/drawing/2014/main" id="{53446259-6C4B-F715-6187-68000F627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51" y="-128337"/>
            <a:ext cx="0" cy="0"/>
          </a:xfrm>
          <a:prstGeom prst="rect">
            <a:avLst/>
          </a:prstGeom>
        </p:spPr>
        <p:txBody>
          <a:bodyPr lIns="0" tIns="0" rIns="0" bIns="0"/>
          <a:lstStyle>
            <a:lvl1pPr>
              <a:defRPr sz="100"/>
            </a:lvl1pPr>
          </a:lstStyle>
          <a:p>
            <a:endParaRPr lang="nb-NO"/>
          </a:p>
        </p:txBody>
      </p:sp>
      <p:sp>
        <p:nvSpPr>
          <p:cNvPr id="14" name="Plassholder for lysbildenummer 4">
            <a:extLst>
              <a:ext uri="{FF2B5EF4-FFF2-40B4-BE49-F238E27FC236}">
                <a16:creationId xmlns:a16="http://schemas.microsoft.com/office/drawing/2014/main" id="{FCC1CA71-8B95-B977-B9F5-CA3D11A12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151" y="-151420"/>
            <a:ext cx="0" cy="46166"/>
          </a:xfrm>
        </p:spPr>
        <p:txBody>
          <a:bodyPr lIns="0" tIns="0" rIns="0" bIns="0"/>
          <a:lstStyle>
            <a:lvl1pPr>
              <a:defRPr sz="100"/>
            </a:lvl1pPr>
          </a:lstStyle>
          <a:p>
            <a:fld id="{6DD214D0-7E1E-4764-81D9-74B4ACCB6D7C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15" name="Image" descr="Image">
            <a:extLst>
              <a:ext uri="{FF2B5EF4-FFF2-40B4-BE49-F238E27FC236}">
                <a16:creationId xmlns:a16="http://schemas.microsoft.com/office/drawing/2014/main" id="{6E4461DC-48ED-FF4F-14F6-5DFC0754646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072"/>
          <a:stretch/>
        </p:blipFill>
        <p:spPr>
          <a:xfrm>
            <a:off x="0" y="5970282"/>
            <a:ext cx="11711521" cy="687472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5895303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3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9DF9E9D-6158-4228-9131-51C0BE5DE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D06F-EFFE-40EA-B480-96E4461FCAC8}" type="datetimeFigureOut">
              <a:rPr lang="nb-NO" smtClean="0"/>
              <a:t>26.09.2023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8EEFB85F-B628-DF8D-25B0-AE71E1CFC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864" y="6356350"/>
            <a:ext cx="4114274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7A1C10DA-3EF1-8ED4-059D-87AA039D4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14D0-7E1E-4764-81D9-74B4ACCB6D7C}" type="slidenum">
              <a:rPr lang="nb-NO" smtClean="0"/>
              <a:t>‹#›</a:t>
            </a:fld>
            <a:endParaRPr lang="nb-NO"/>
          </a:p>
        </p:txBody>
      </p:sp>
      <p:sp>
        <p:nvSpPr>
          <p:cNvPr id="13" name="910457886_1434x1669.jpg">
            <a:extLst>
              <a:ext uri="{FF2B5EF4-FFF2-40B4-BE49-F238E27FC236}">
                <a16:creationId xmlns:a16="http://schemas.microsoft.com/office/drawing/2014/main" id="{1B747B84-2C67-E6C3-C784-35D210B71521}"/>
              </a:ext>
            </a:extLst>
          </p:cNvPr>
          <p:cNvSpPr>
            <a:spLocks noGrp="1"/>
          </p:cNvSpPr>
          <p:nvPr>
            <p:ph type="pic" idx="21"/>
          </p:nvPr>
        </p:nvSpPr>
        <p:spPr>
          <a:xfrm>
            <a:off x="467323" y="1249136"/>
            <a:ext cx="3474887" cy="4359729"/>
          </a:xfrm>
          <a:prstGeom prst="rect">
            <a:avLst/>
          </a:prstGeom>
          <a:noFill/>
        </p:spPr>
        <p:txBody>
          <a:bodyPr lIns="91439" tIns="45719" rIns="91439" bIns="45719" numCol="1" spcCol="38100">
            <a:noAutofit/>
          </a:bodyPr>
          <a:lstStyle/>
          <a:p>
            <a:r>
              <a:rPr lang="nb-NO"/>
              <a:t>Klikk på ikonet for å legge til et bilde</a:t>
            </a:r>
            <a:endParaRPr/>
          </a:p>
        </p:txBody>
      </p:sp>
      <p:sp>
        <p:nvSpPr>
          <p:cNvPr id="19" name="910457886_1434x1669.jpg">
            <a:extLst>
              <a:ext uri="{FF2B5EF4-FFF2-40B4-BE49-F238E27FC236}">
                <a16:creationId xmlns:a16="http://schemas.microsoft.com/office/drawing/2014/main" id="{423E30FE-EC04-0C8C-FF21-6BD2491CB720}"/>
              </a:ext>
            </a:extLst>
          </p:cNvPr>
          <p:cNvSpPr>
            <a:spLocks noGrp="1"/>
          </p:cNvSpPr>
          <p:nvPr>
            <p:ph type="pic" idx="27"/>
          </p:nvPr>
        </p:nvSpPr>
        <p:spPr>
          <a:xfrm>
            <a:off x="8249790" y="1249136"/>
            <a:ext cx="3484719" cy="4359728"/>
          </a:xfrm>
          <a:prstGeom prst="rect">
            <a:avLst/>
          </a:prstGeom>
          <a:noFill/>
        </p:spPr>
        <p:txBody>
          <a:bodyPr lIns="91439" tIns="45719" rIns="91439" bIns="45719" numCol="1" spcCol="38100">
            <a:noAutofit/>
          </a:bodyPr>
          <a:lstStyle/>
          <a:p>
            <a:r>
              <a:rPr lang="nb-NO"/>
              <a:t>Klikk på ikonet for å legge til et bilde</a:t>
            </a:r>
            <a:endParaRPr/>
          </a:p>
        </p:txBody>
      </p:sp>
      <p:sp>
        <p:nvSpPr>
          <p:cNvPr id="20" name="910457886_1434x1669.jpg">
            <a:extLst>
              <a:ext uri="{FF2B5EF4-FFF2-40B4-BE49-F238E27FC236}">
                <a16:creationId xmlns:a16="http://schemas.microsoft.com/office/drawing/2014/main" id="{C17F9D46-9E82-857B-6693-09502374113E}"/>
              </a:ext>
            </a:extLst>
          </p:cNvPr>
          <p:cNvSpPr>
            <a:spLocks noGrp="1"/>
          </p:cNvSpPr>
          <p:nvPr>
            <p:ph type="pic" idx="25"/>
          </p:nvPr>
        </p:nvSpPr>
        <p:spPr>
          <a:xfrm>
            <a:off x="4358557" y="1249136"/>
            <a:ext cx="3462081" cy="4359729"/>
          </a:xfrm>
          <a:prstGeom prst="rect">
            <a:avLst/>
          </a:prstGeom>
          <a:noFill/>
        </p:spPr>
        <p:txBody>
          <a:bodyPr lIns="91439" tIns="45719" rIns="91439" bIns="45719" numCol="1" spcCol="38100">
            <a:noAutofit/>
          </a:bodyPr>
          <a:lstStyle/>
          <a:p>
            <a:r>
              <a:rPr lang="nb-NO"/>
              <a:t>Klikk på ikonet for å legge til et bilde</a:t>
            </a:r>
            <a:endParaRPr/>
          </a:p>
        </p:txBody>
      </p:sp>
      <p:sp>
        <p:nvSpPr>
          <p:cNvPr id="8" name="Tittel 7">
            <a:extLst>
              <a:ext uri="{FF2B5EF4-FFF2-40B4-BE49-F238E27FC236}">
                <a16:creationId xmlns:a16="http://schemas.microsoft.com/office/drawing/2014/main" id="{01D41975-B81B-AB36-2797-CFA8435AE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397" y="447262"/>
            <a:ext cx="11427204" cy="541687"/>
          </a:xfrm>
        </p:spPr>
        <p:txBody>
          <a:bodyPr>
            <a:noAutofit/>
          </a:bodyPr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8682158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grafer med beskriv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98AA38A8-9062-2BE1-D08B-FC4B57353E37}"/>
              </a:ext>
            </a:extLst>
          </p:cNvPr>
          <p:cNvSpPr/>
          <p:nvPr userDrawn="1"/>
        </p:nvSpPr>
        <p:spPr>
          <a:xfrm>
            <a:off x="467323" y="432905"/>
            <a:ext cx="3474887" cy="43597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07329604-8E2B-E550-B9BD-7F7C13AF45DC}"/>
              </a:ext>
            </a:extLst>
          </p:cNvPr>
          <p:cNvSpPr/>
          <p:nvPr userDrawn="1"/>
        </p:nvSpPr>
        <p:spPr>
          <a:xfrm>
            <a:off x="4358556" y="432904"/>
            <a:ext cx="3474887" cy="43597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5DB23EFE-5D72-C03D-BDDB-D325290FD150}"/>
              </a:ext>
            </a:extLst>
          </p:cNvPr>
          <p:cNvSpPr/>
          <p:nvPr userDrawn="1"/>
        </p:nvSpPr>
        <p:spPr>
          <a:xfrm>
            <a:off x="8249790" y="432904"/>
            <a:ext cx="3474887" cy="43597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9DF9E9D-6158-4228-9131-51C0BE5DE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D06F-EFFE-40EA-B480-96E4461FCAC8}" type="datetimeFigureOut">
              <a:rPr lang="nb-NO" smtClean="0"/>
              <a:t>26.09.2023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8EEFB85F-B628-DF8D-25B0-AE71E1CFC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864" y="6356350"/>
            <a:ext cx="4114274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7A1C10DA-3EF1-8ED4-059D-87AA039D4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14D0-7E1E-4764-81D9-74B4ACCB6D7C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Undertittel 7">
            <a:extLst>
              <a:ext uri="{FF2B5EF4-FFF2-40B4-BE49-F238E27FC236}">
                <a16:creationId xmlns:a16="http://schemas.microsoft.com/office/drawing/2014/main" id="{4EBB274C-7DC0-E8E0-EA85-EB13E7AEB889}"/>
              </a:ext>
            </a:extLst>
          </p:cNvPr>
          <p:cNvSpPr>
            <a:spLocks noGrp="1"/>
          </p:cNvSpPr>
          <p:nvPr>
            <p:ph type="subTitle" sz="quarter" idx="13" hasCustomPrompt="1"/>
          </p:nvPr>
        </p:nvSpPr>
        <p:spPr>
          <a:xfrm>
            <a:off x="479717" y="4919220"/>
            <a:ext cx="3462493" cy="2539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650" b="1"/>
            </a:lvl1pPr>
            <a:lvl2pPr marL="228600" indent="0" algn="ctr">
              <a:buNone/>
            </a:lvl2pPr>
            <a:lvl3pPr marL="457200" indent="0" algn="ctr">
              <a:buNone/>
            </a:lvl3pPr>
            <a:lvl4pPr marL="685800" indent="0" algn="ctr">
              <a:buNone/>
            </a:lvl4pPr>
            <a:lvl5pPr marL="914400" indent="0" algn="ctr">
              <a:buNone/>
            </a:lvl5pPr>
            <a:lvl6pPr marL="1143000" indent="0" algn="ctr">
              <a:buNone/>
            </a:lvl6pPr>
            <a:lvl7pPr marL="1371600" indent="0" algn="ctr">
              <a:buNone/>
            </a:lvl7pPr>
            <a:lvl8pPr marL="1600200" indent="0" algn="ctr">
              <a:buNone/>
            </a:lvl8pPr>
            <a:lvl9pPr marL="1828800" indent="0" algn="ctr">
              <a:buNone/>
            </a:lvl9pPr>
          </a:lstStyle>
          <a:p>
            <a:r>
              <a:rPr lang="nb-NO" dirty="0"/>
              <a:t>Beskrivelse graf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762BD355-E9E9-5FCE-3396-A22225C9E29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79717" y="5197642"/>
            <a:ext cx="3462493" cy="58267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1pPr>
            <a:lvl2pPr marL="2502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2pPr>
            <a:lvl3pPr marL="5004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3pPr>
            <a:lvl4pPr marL="7506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4pPr>
            <a:lvl5pPr marL="10008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5" name="Plassholder for tekst 6">
            <a:extLst>
              <a:ext uri="{FF2B5EF4-FFF2-40B4-BE49-F238E27FC236}">
                <a16:creationId xmlns:a16="http://schemas.microsoft.com/office/drawing/2014/main" id="{2891A146-57FC-DD01-ABB5-DBD68192392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370950" y="5197642"/>
            <a:ext cx="3462493" cy="58267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1pPr>
            <a:lvl2pPr marL="2502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2pPr>
            <a:lvl3pPr marL="5004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3pPr>
            <a:lvl4pPr marL="7506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4pPr>
            <a:lvl5pPr marL="10008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8" name="Plassholder for tekst 6">
            <a:extLst>
              <a:ext uri="{FF2B5EF4-FFF2-40B4-BE49-F238E27FC236}">
                <a16:creationId xmlns:a16="http://schemas.microsoft.com/office/drawing/2014/main" id="{AB77CE3D-D077-F16F-7EEA-47AF2976861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8262183" y="5197642"/>
            <a:ext cx="3462493" cy="58267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1pPr>
            <a:lvl2pPr marL="2502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2pPr>
            <a:lvl3pPr marL="5004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3pPr>
            <a:lvl4pPr marL="7506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4pPr>
            <a:lvl5pPr marL="10008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4" name="Plassholder for tekst 15">
            <a:extLst>
              <a:ext uri="{FF2B5EF4-FFF2-40B4-BE49-F238E27FC236}">
                <a16:creationId xmlns:a16="http://schemas.microsoft.com/office/drawing/2014/main" id="{D4AE6E86-5ACB-0540-7B5C-8545A3D65B1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70950" y="4919220"/>
            <a:ext cx="3462493" cy="2539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50" b="1"/>
            </a:lvl1pPr>
          </a:lstStyle>
          <a:p>
            <a:r>
              <a:rPr lang="nb-NO" dirty="0"/>
              <a:t>Beskrivelse graf</a:t>
            </a:r>
          </a:p>
        </p:txBody>
      </p:sp>
      <p:sp>
        <p:nvSpPr>
          <p:cNvPr id="25" name="Plassholder for tekst 15">
            <a:extLst>
              <a:ext uri="{FF2B5EF4-FFF2-40B4-BE49-F238E27FC236}">
                <a16:creationId xmlns:a16="http://schemas.microsoft.com/office/drawing/2014/main" id="{45C112C4-3FFD-A434-59B2-574AFC0C9F99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262183" y="4919220"/>
            <a:ext cx="3462493" cy="2539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50" b="1"/>
            </a:lvl1pPr>
          </a:lstStyle>
          <a:p>
            <a:r>
              <a:rPr lang="nb-NO" dirty="0"/>
              <a:t>Beskrivelse graf</a:t>
            </a:r>
          </a:p>
        </p:txBody>
      </p:sp>
      <p:sp>
        <p:nvSpPr>
          <p:cNvPr id="16" name="Plassholder for diagram 13">
            <a:extLst>
              <a:ext uri="{FF2B5EF4-FFF2-40B4-BE49-F238E27FC236}">
                <a16:creationId xmlns:a16="http://schemas.microsoft.com/office/drawing/2014/main" id="{9558DFD3-DFDE-1F32-CC1C-71AB2A529CDD}"/>
              </a:ext>
            </a:extLst>
          </p:cNvPr>
          <p:cNvSpPr>
            <a:spLocks noGrp="1"/>
          </p:cNvSpPr>
          <p:nvPr>
            <p:ph type="chart" sz="quarter" idx="18"/>
          </p:nvPr>
        </p:nvSpPr>
        <p:spPr>
          <a:xfrm>
            <a:off x="592913" y="1077685"/>
            <a:ext cx="3223706" cy="3473926"/>
          </a:xfrm>
        </p:spPr>
        <p:txBody>
          <a:bodyPr/>
          <a:lstStyle/>
          <a:p>
            <a:r>
              <a:rPr lang="nb-NO"/>
              <a:t>Klikk ikonet for å legge til et diagram</a:t>
            </a:r>
          </a:p>
        </p:txBody>
      </p:sp>
      <p:sp>
        <p:nvSpPr>
          <p:cNvPr id="21" name="Plassholder for diagram 13">
            <a:extLst>
              <a:ext uri="{FF2B5EF4-FFF2-40B4-BE49-F238E27FC236}">
                <a16:creationId xmlns:a16="http://schemas.microsoft.com/office/drawing/2014/main" id="{9006EBE9-FEC4-92F9-3B18-6E03D3BA3ACA}"/>
              </a:ext>
            </a:extLst>
          </p:cNvPr>
          <p:cNvSpPr>
            <a:spLocks noGrp="1"/>
          </p:cNvSpPr>
          <p:nvPr>
            <p:ph type="chart" sz="quarter" idx="29"/>
          </p:nvPr>
        </p:nvSpPr>
        <p:spPr>
          <a:xfrm>
            <a:off x="4479366" y="1077685"/>
            <a:ext cx="3223706" cy="3473926"/>
          </a:xfrm>
        </p:spPr>
        <p:txBody>
          <a:bodyPr/>
          <a:lstStyle/>
          <a:p>
            <a:r>
              <a:rPr lang="nb-NO"/>
              <a:t>Klikk ikonet for å legge til et diagram</a:t>
            </a:r>
          </a:p>
        </p:txBody>
      </p:sp>
      <p:sp>
        <p:nvSpPr>
          <p:cNvPr id="23" name="Plassholder for diagram 13">
            <a:extLst>
              <a:ext uri="{FF2B5EF4-FFF2-40B4-BE49-F238E27FC236}">
                <a16:creationId xmlns:a16="http://schemas.microsoft.com/office/drawing/2014/main" id="{2348196A-4559-8982-184E-16D22273062A}"/>
              </a:ext>
            </a:extLst>
          </p:cNvPr>
          <p:cNvSpPr>
            <a:spLocks noGrp="1"/>
          </p:cNvSpPr>
          <p:nvPr>
            <p:ph type="chart" sz="quarter" idx="30"/>
          </p:nvPr>
        </p:nvSpPr>
        <p:spPr>
          <a:xfrm>
            <a:off x="8447468" y="1077685"/>
            <a:ext cx="3223706" cy="3473926"/>
          </a:xfrm>
        </p:spPr>
        <p:txBody>
          <a:bodyPr/>
          <a:lstStyle/>
          <a:p>
            <a:r>
              <a:rPr lang="nb-NO"/>
              <a:t>Klikk ikonet for å legge til et diagram</a:t>
            </a:r>
          </a:p>
        </p:txBody>
      </p:sp>
    </p:spTree>
    <p:extLst>
      <p:ext uri="{BB962C8B-B14F-4D97-AF65-F5344CB8AC3E}">
        <p14:creationId xmlns:p14="http://schemas.microsoft.com/office/powerpoint/2010/main" val="30062986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3 graf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00D0E20A-3335-F1A3-0F7C-3FBE4074D8A8}"/>
              </a:ext>
            </a:extLst>
          </p:cNvPr>
          <p:cNvSpPr/>
          <p:nvPr userDrawn="1"/>
        </p:nvSpPr>
        <p:spPr>
          <a:xfrm>
            <a:off x="467323" y="1249136"/>
            <a:ext cx="3474887" cy="43597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/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CC18E035-E591-4E70-7A9D-8BA6D92E0A65}"/>
              </a:ext>
            </a:extLst>
          </p:cNvPr>
          <p:cNvSpPr/>
          <p:nvPr userDrawn="1"/>
        </p:nvSpPr>
        <p:spPr>
          <a:xfrm>
            <a:off x="4358953" y="1249136"/>
            <a:ext cx="3474887" cy="43597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F74B940A-4EE7-DA32-EB9E-D8B1BCEF8AD0}"/>
              </a:ext>
            </a:extLst>
          </p:cNvPr>
          <p:cNvSpPr/>
          <p:nvPr userDrawn="1"/>
        </p:nvSpPr>
        <p:spPr>
          <a:xfrm>
            <a:off x="8249790" y="1249136"/>
            <a:ext cx="3474887" cy="43597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9DF9E9D-6158-4228-9131-51C0BE5DE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D06F-EFFE-40EA-B480-96E4461FCAC8}" type="datetimeFigureOut">
              <a:rPr lang="nb-NO" smtClean="0"/>
              <a:t>26.09.2023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8EEFB85F-B628-DF8D-25B0-AE71E1CFC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864" y="6356350"/>
            <a:ext cx="4114274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7A1C10DA-3EF1-8ED4-059D-87AA039D4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14D0-7E1E-4764-81D9-74B4ACCB6D7C}" type="slidenum">
              <a:rPr lang="nb-NO" smtClean="0"/>
              <a:t>‹#›</a:t>
            </a:fld>
            <a:endParaRPr lang="nb-NO"/>
          </a:p>
        </p:txBody>
      </p:sp>
      <p:sp>
        <p:nvSpPr>
          <p:cNvPr id="8" name="Tittel 7">
            <a:extLst>
              <a:ext uri="{FF2B5EF4-FFF2-40B4-BE49-F238E27FC236}">
                <a16:creationId xmlns:a16="http://schemas.microsoft.com/office/drawing/2014/main" id="{01D41975-B81B-AB36-2797-CFA8435AE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397" y="447262"/>
            <a:ext cx="11427204" cy="541687"/>
          </a:xfrm>
        </p:spPr>
        <p:txBody>
          <a:bodyPr>
            <a:no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24" name="Plassholder for diagram 13">
            <a:extLst>
              <a:ext uri="{FF2B5EF4-FFF2-40B4-BE49-F238E27FC236}">
                <a16:creationId xmlns:a16="http://schemas.microsoft.com/office/drawing/2014/main" id="{F32A7D5E-434A-8EA3-B026-87173C158C13}"/>
              </a:ext>
            </a:extLst>
          </p:cNvPr>
          <p:cNvSpPr>
            <a:spLocks noGrp="1"/>
          </p:cNvSpPr>
          <p:nvPr>
            <p:ph type="chart" sz="quarter" idx="18"/>
          </p:nvPr>
        </p:nvSpPr>
        <p:spPr>
          <a:xfrm>
            <a:off x="592913" y="1893916"/>
            <a:ext cx="3223706" cy="3473926"/>
          </a:xfrm>
        </p:spPr>
        <p:txBody>
          <a:bodyPr/>
          <a:lstStyle/>
          <a:p>
            <a:r>
              <a:rPr lang="nb-NO"/>
              <a:t>Klikk ikonet for å legge til et diagram</a:t>
            </a:r>
          </a:p>
        </p:txBody>
      </p:sp>
      <p:sp>
        <p:nvSpPr>
          <p:cNvPr id="25" name="Plassholder for diagram 13">
            <a:extLst>
              <a:ext uri="{FF2B5EF4-FFF2-40B4-BE49-F238E27FC236}">
                <a16:creationId xmlns:a16="http://schemas.microsoft.com/office/drawing/2014/main" id="{AE1A818E-80C2-DEC3-74A0-D8D295D32F44}"/>
              </a:ext>
            </a:extLst>
          </p:cNvPr>
          <p:cNvSpPr>
            <a:spLocks noGrp="1"/>
          </p:cNvSpPr>
          <p:nvPr>
            <p:ph type="chart" sz="quarter" idx="29"/>
          </p:nvPr>
        </p:nvSpPr>
        <p:spPr>
          <a:xfrm>
            <a:off x="4479366" y="1893916"/>
            <a:ext cx="3223706" cy="3473926"/>
          </a:xfrm>
        </p:spPr>
        <p:txBody>
          <a:bodyPr/>
          <a:lstStyle/>
          <a:p>
            <a:r>
              <a:rPr lang="nb-NO"/>
              <a:t>Klikk ikonet for å legge til et diagram</a:t>
            </a:r>
          </a:p>
        </p:txBody>
      </p:sp>
      <p:sp>
        <p:nvSpPr>
          <p:cNvPr id="26" name="Plassholder for diagram 13">
            <a:extLst>
              <a:ext uri="{FF2B5EF4-FFF2-40B4-BE49-F238E27FC236}">
                <a16:creationId xmlns:a16="http://schemas.microsoft.com/office/drawing/2014/main" id="{ED23120C-F2A1-3161-D3E9-C30F9973A947}"/>
              </a:ext>
            </a:extLst>
          </p:cNvPr>
          <p:cNvSpPr>
            <a:spLocks noGrp="1"/>
          </p:cNvSpPr>
          <p:nvPr>
            <p:ph type="chart" sz="quarter" idx="30"/>
          </p:nvPr>
        </p:nvSpPr>
        <p:spPr>
          <a:xfrm>
            <a:off x="8447468" y="1893916"/>
            <a:ext cx="3223706" cy="3473926"/>
          </a:xfrm>
        </p:spPr>
        <p:txBody>
          <a:bodyPr/>
          <a:lstStyle/>
          <a:p>
            <a:r>
              <a:rPr lang="nb-NO"/>
              <a:t>Klikk ikonet for å legge til et diagram</a:t>
            </a:r>
          </a:p>
        </p:txBody>
      </p:sp>
    </p:spTree>
    <p:extLst>
      <p:ext uri="{BB962C8B-B14F-4D97-AF65-F5344CB8AC3E}">
        <p14:creationId xmlns:p14="http://schemas.microsoft.com/office/powerpoint/2010/main" val="1834890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bilder med beskriv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9DF9E9D-6158-4228-9131-51C0BE5DE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D06F-EFFE-40EA-B480-96E4461FCAC8}" type="datetimeFigureOut">
              <a:rPr lang="nb-NO" smtClean="0"/>
              <a:t>26.09.2023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8EEFB85F-B628-DF8D-25B0-AE71E1CFC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864" y="6356350"/>
            <a:ext cx="4114274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7A1C10DA-3EF1-8ED4-059D-87AA039D4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14D0-7E1E-4764-81D9-74B4ACCB6D7C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Undertittel 7">
            <a:extLst>
              <a:ext uri="{FF2B5EF4-FFF2-40B4-BE49-F238E27FC236}">
                <a16:creationId xmlns:a16="http://schemas.microsoft.com/office/drawing/2014/main" id="{4EBB274C-7DC0-E8E0-EA85-EB13E7AEB889}"/>
              </a:ext>
            </a:extLst>
          </p:cNvPr>
          <p:cNvSpPr>
            <a:spLocks noGrp="1"/>
          </p:cNvSpPr>
          <p:nvPr>
            <p:ph type="subTitle" sz="quarter" idx="13" hasCustomPrompt="1"/>
          </p:nvPr>
        </p:nvSpPr>
        <p:spPr>
          <a:xfrm>
            <a:off x="479717" y="4919220"/>
            <a:ext cx="5384021" cy="2539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650" b="1"/>
            </a:lvl1pPr>
            <a:lvl2pPr marL="228600" indent="0" algn="ctr">
              <a:buNone/>
            </a:lvl2pPr>
            <a:lvl3pPr marL="457200" indent="0" algn="ctr">
              <a:buNone/>
            </a:lvl3pPr>
            <a:lvl4pPr marL="685800" indent="0" algn="ctr">
              <a:buNone/>
            </a:lvl4pPr>
            <a:lvl5pPr marL="914400" indent="0" algn="ctr">
              <a:buNone/>
            </a:lvl5pPr>
            <a:lvl6pPr marL="1143000" indent="0" algn="ctr">
              <a:buNone/>
            </a:lvl6pPr>
            <a:lvl7pPr marL="1371600" indent="0" algn="ctr">
              <a:buNone/>
            </a:lvl7pPr>
            <a:lvl8pPr marL="1600200" indent="0" algn="ctr">
              <a:buNone/>
            </a:lvl8pPr>
            <a:lvl9pPr marL="1828800" indent="0" algn="ctr">
              <a:buNone/>
            </a:lvl9pPr>
          </a:lstStyle>
          <a:p>
            <a:r>
              <a:rPr lang="nb-NO" dirty="0"/>
              <a:t>Beskrivelse bilde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762BD355-E9E9-5FCE-3396-A22225C9E29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79717" y="5197642"/>
            <a:ext cx="5384021" cy="58267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1pPr>
            <a:lvl2pPr marL="2502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2pPr>
            <a:lvl3pPr marL="5004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3pPr>
            <a:lvl4pPr marL="7506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4pPr>
            <a:lvl5pPr marL="10008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9" name="910457886_1434x1669.jpg">
            <a:extLst>
              <a:ext uri="{FF2B5EF4-FFF2-40B4-BE49-F238E27FC236}">
                <a16:creationId xmlns:a16="http://schemas.microsoft.com/office/drawing/2014/main" id="{566D0986-EEC2-5C4B-663B-7745BE7397C1}"/>
              </a:ext>
            </a:extLst>
          </p:cNvPr>
          <p:cNvSpPr>
            <a:spLocks noGrp="1"/>
          </p:cNvSpPr>
          <p:nvPr>
            <p:ph type="pic" idx="21"/>
          </p:nvPr>
        </p:nvSpPr>
        <p:spPr>
          <a:xfrm>
            <a:off x="467323" y="432904"/>
            <a:ext cx="5400351" cy="4359729"/>
          </a:xfrm>
          <a:prstGeom prst="rect">
            <a:avLst/>
          </a:prstGeom>
          <a:noFill/>
        </p:spPr>
        <p:txBody>
          <a:bodyPr lIns="91439" tIns="45719" rIns="91439" bIns="45719" numCol="1" spcCol="38100">
            <a:noAutofit/>
          </a:bodyPr>
          <a:lstStyle/>
          <a:p>
            <a:r>
              <a:rPr lang="nb-NO"/>
              <a:t>Klikk på ikonet for å legge til et bilde</a:t>
            </a:r>
            <a:endParaRPr/>
          </a:p>
        </p:txBody>
      </p:sp>
      <p:sp>
        <p:nvSpPr>
          <p:cNvPr id="11" name="910457886_1434x1669.jpg">
            <a:extLst>
              <a:ext uri="{FF2B5EF4-FFF2-40B4-BE49-F238E27FC236}">
                <a16:creationId xmlns:a16="http://schemas.microsoft.com/office/drawing/2014/main" id="{C2985B1F-EB2E-8154-E1D5-5284ACB29BC8}"/>
              </a:ext>
            </a:extLst>
          </p:cNvPr>
          <p:cNvSpPr>
            <a:spLocks noGrp="1"/>
          </p:cNvSpPr>
          <p:nvPr>
            <p:ph type="pic" idx="25"/>
          </p:nvPr>
        </p:nvSpPr>
        <p:spPr>
          <a:xfrm>
            <a:off x="6307997" y="432904"/>
            <a:ext cx="5400351" cy="4359729"/>
          </a:xfrm>
          <a:prstGeom prst="rect">
            <a:avLst/>
          </a:prstGeom>
          <a:noFill/>
        </p:spPr>
        <p:txBody>
          <a:bodyPr lIns="91439" tIns="45719" rIns="91439" bIns="45719" numCol="1" spcCol="38100">
            <a:noAutofit/>
          </a:bodyPr>
          <a:lstStyle/>
          <a:p>
            <a:r>
              <a:rPr lang="nb-NO"/>
              <a:t>Klikk på ikonet for å legge til et bilde</a:t>
            </a:r>
            <a:endParaRPr/>
          </a:p>
        </p:txBody>
      </p:sp>
      <p:sp>
        <p:nvSpPr>
          <p:cNvPr id="14" name="Plassholder for tekst 6">
            <a:extLst>
              <a:ext uri="{FF2B5EF4-FFF2-40B4-BE49-F238E27FC236}">
                <a16:creationId xmlns:a16="http://schemas.microsoft.com/office/drawing/2014/main" id="{18DAB127-EBF9-B040-A452-D1DB5802B08A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6324326" y="5197642"/>
            <a:ext cx="5384021" cy="58267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1pPr>
            <a:lvl2pPr marL="2502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2pPr>
            <a:lvl3pPr marL="5004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3pPr>
            <a:lvl4pPr marL="7506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4pPr>
            <a:lvl5pPr marL="10008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5">
            <a:extLst>
              <a:ext uri="{FF2B5EF4-FFF2-40B4-BE49-F238E27FC236}">
                <a16:creationId xmlns:a16="http://schemas.microsoft.com/office/drawing/2014/main" id="{A5231A4C-9355-AB92-F188-1F04529B415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324326" y="4919220"/>
            <a:ext cx="5384021" cy="2539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50" b="1"/>
            </a:lvl1pPr>
          </a:lstStyle>
          <a:p>
            <a:r>
              <a:rPr lang="nb-NO" dirty="0"/>
              <a:t>Beskrivelse bilde</a:t>
            </a:r>
          </a:p>
        </p:txBody>
      </p:sp>
    </p:spTree>
    <p:extLst>
      <p:ext uri="{BB962C8B-B14F-4D97-AF65-F5344CB8AC3E}">
        <p14:creationId xmlns:p14="http://schemas.microsoft.com/office/powerpoint/2010/main" val="2317874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to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9DF9E9D-6158-4228-9131-51C0BE5DE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D06F-EFFE-40EA-B480-96E4461FCAC8}" type="datetimeFigureOut">
              <a:rPr lang="nb-NO" smtClean="0"/>
              <a:t>26.09.2023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8EEFB85F-B628-DF8D-25B0-AE71E1CFC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864" y="6356350"/>
            <a:ext cx="4114274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7A1C10DA-3EF1-8ED4-059D-87AA039D4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14D0-7E1E-4764-81D9-74B4ACCB6D7C}" type="slidenum">
              <a:rPr lang="nb-NO" smtClean="0"/>
              <a:t>‹#›</a:t>
            </a:fld>
            <a:endParaRPr lang="nb-NO"/>
          </a:p>
        </p:txBody>
      </p:sp>
      <p:sp>
        <p:nvSpPr>
          <p:cNvPr id="8" name="Tittel 7">
            <a:extLst>
              <a:ext uri="{FF2B5EF4-FFF2-40B4-BE49-F238E27FC236}">
                <a16:creationId xmlns:a16="http://schemas.microsoft.com/office/drawing/2014/main" id="{01D41975-B81B-AB36-2797-CFA8435AE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397" y="447262"/>
            <a:ext cx="11427204" cy="541687"/>
          </a:xfrm>
        </p:spPr>
        <p:txBody>
          <a:bodyPr>
            <a:no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9" name="910457886_1434x1669.jpg">
            <a:extLst>
              <a:ext uri="{FF2B5EF4-FFF2-40B4-BE49-F238E27FC236}">
                <a16:creationId xmlns:a16="http://schemas.microsoft.com/office/drawing/2014/main" id="{E1F9EEBD-CCA8-55D9-4B6F-02EAD5FC92BE}"/>
              </a:ext>
            </a:extLst>
          </p:cNvPr>
          <p:cNvSpPr>
            <a:spLocks noGrp="1"/>
          </p:cNvSpPr>
          <p:nvPr>
            <p:ph type="pic" idx="21"/>
          </p:nvPr>
        </p:nvSpPr>
        <p:spPr>
          <a:xfrm>
            <a:off x="467323" y="1249136"/>
            <a:ext cx="5400351" cy="4359729"/>
          </a:xfrm>
          <a:prstGeom prst="rect">
            <a:avLst/>
          </a:prstGeom>
          <a:noFill/>
        </p:spPr>
        <p:txBody>
          <a:bodyPr lIns="91439" tIns="45719" rIns="91439" bIns="45719" numCol="1" spcCol="38100">
            <a:noAutofit/>
          </a:bodyPr>
          <a:lstStyle/>
          <a:p>
            <a:r>
              <a:rPr lang="nb-NO"/>
              <a:t>Klikk på ikonet for å legge til et bilde</a:t>
            </a:r>
            <a:endParaRPr/>
          </a:p>
        </p:txBody>
      </p:sp>
      <p:sp>
        <p:nvSpPr>
          <p:cNvPr id="11" name="910457886_1434x1669.jpg">
            <a:extLst>
              <a:ext uri="{FF2B5EF4-FFF2-40B4-BE49-F238E27FC236}">
                <a16:creationId xmlns:a16="http://schemas.microsoft.com/office/drawing/2014/main" id="{8D679D00-C754-23A5-D0E6-AB0563B7FF36}"/>
              </a:ext>
            </a:extLst>
          </p:cNvPr>
          <p:cNvSpPr>
            <a:spLocks noGrp="1"/>
          </p:cNvSpPr>
          <p:nvPr>
            <p:ph type="pic" idx="25"/>
          </p:nvPr>
        </p:nvSpPr>
        <p:spPr>
          <a:xfrm>
            <a:off x="6307997" y="1249136"/>
            <a:ext cx="5400351" cy="4359729"/>
          </a:xfrm>
          <a:prstGeom prst="rect">
            <a:avLst/>
          </a:prstGeom>
          <a:noFill/>
        </p:spPr>
        <p:txBody>
          <a:bodyPr lIns="91439" tIns="45719" rIns="91439" bIns="45719" numCol="1" spcCol="38100">
            <a:noAutofit/>
          </a:bodyPr>
          <a:lstStyle/>
          <a:p>
            <a:r>
              <a:rPr lang="nb-NO"/>
              <a:t>Klikk på ikonet for å legge til et bilde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7834851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grafer med beskriv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9DF9E9D-6158-4228-9131-51C0BE5DE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D06F-EFFE-40EA-B480-96E4461FCAC8}" type="datetimeFigureOut">
              <a:rPr lang="nb-NO" smtClean="0"/>
              <a:t>26.09.2023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8EEFB85F-B628-DF8D-25B0-AE71E1CFC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864" y="6356350"/>
            <a:ext cx="4114274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7A1C10DA-3EF1-8ED4-059D-87AA039D4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14D0-7E1E-4764-81D9-74B4ACCB6D7C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Undertittel 7">
            <a:extLst>
              <a:ext uri="{FF2B5EF4-FFF2-40B4-BE49-F238E27FC236}">
                <a16:creationId xmlns:a16="http://schemas.microsoft.com/office/drawing/2014/main" id="{4EBB274C-7DC0-E8E0-EA85-EB13E7AEB889}"/>
              </a:ext>
            </a:extLst>
          </p:cNvPr>
          <p:cNvSpPr>
            <a:spLocks noGrp="1"/>
          </p:cNvSpPr>
          <p:nvPr>
            <p:ph type="subTitle" sz="quarter" idx="13" hasCustomPrompt="1"/>
          </p:nvPr>
        </p:nvSpPr>
        <p:spPr>
          <a:xfrm>
            <a:off x="479717" y="4919220"/>
            <a:ext cx="5384021" cy="2539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650" b="1"/>
            </a:lvl1pPr>
            <a:lvl2pPr marL="228600" indent="0" algn="ctr">
              <a:buNone/>
            </a:lvl2pPr>
            <a:lvl3pPr marL="457200" indent="0" algn="ctr">
              <a:buNone/>
            </a:lvl3pPr>
            <a:lvl4pPr marL="685800" indent="0" algn="ctr">
              <a:buNone/>
            </a:lvl4pPr>
            <a:lvl5pPr marL="914400" indent="0" algn="ctr">
              <a:buNone/>
            </a:lvl5pPr>
            <a:lvl6pPr marL="1143000" indent="0" algn="ctr">
              <a:buNone/>
            </a:lvl6pPr>
            <a:lvl7pPr marL="1371600" indent="0" algn="ctr">
              <a:buNone/>
            </a:lvl7pPr>
            <a:lvl8pPr marL="1600200" indent="0" algn="ctr">
              <a:buNone/>
            </a:lvl8pPr>
            <a:lvl9pPr marL="1828800" indent="0" algn="ctr">
              <a:buNone/>
            </a:lvl9pPr>
          </a:lstStyle>
          <a:p>
            <a:r>
              <a:rPr lang="nb-NO" dirty="0"/>
              <a:t>Beskrivelse graf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762BD355-E9E9-5FCE-3396-A22225C9E29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79717" y="5197642"/>
            <a:ext cx="5384021" cy="58267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1pPr>
            <a:lvl2pPr marL="2502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2pPr>
            <a:lvl3pPr marL="5004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3pPr>
            <a:lvl4pPr marL="7506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4pPr>
            <a:lvl5pPr marL="10008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4" name="Plassholder for tekst 6">
            <a:extLst>
              <a:ext uri="{FF2B5EF4-FFF2-40B4-BE49-F238E27FC236}">
                <a16:creationId xmlns:a16="http://schemas.microsoft.com/office/drawing/2014/main" id="{18DAB127-EBF9-B040-A452-D1DB5802B08A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6324326" y="5197642"/>
            <a:ext cx="5384021" cy="58267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1pPr>
            <a:lvl2pPr marL="2502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2pPr>
            <a:lvl3pPr marL="5004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3pPr>
            <a:lvl4pPr marL="7506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4pPr>
            <a:lvl5pPr marL="10008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5">
            <a:extLst>
              <a:ext uri="{FF2B5EF4-FFF2-40B4-BE49-F238E27FC236}">
                <a16:creationId xmlns:a16="http://schemas.microsoft.com/office/drawing/2014/main" id="{A5231A4C-9355-AB92-F188-1F04529B415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324326" y="4919220"/>
            <a:ext cx="5384021" cy="2539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50" b="1"/>
            </a:lvl1pPr>
          </a:lstStyle>
          <a:p>
            <a:r>
              <a:rPr lang="nb-NO" dirty="0"/>
              <a:t>Beskrivelse graf</a:t>
            </a: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7896460D-032C-1337-EB49-53BD69D474DB}"/>
              </a:ext>
            </a:extLst>
          </p:cNvPr>
          <p:cNvSpPr/>
          <p:nvPr userDrawn="1"/>
        </p:nvSpPr>
        <p:spPr>
          <a:xfrm>
            <a:off x="467323" y="432904"/>
            <a:ext cx="5400351" cy="43597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50E500A5-F8D1-7308-63EB-DBA35AB8EF85}"/>
              </a:ext>
            </a:extLst>
          </p:cNvPr>
          <p:cNvSpPr/>
          <p:nvPr userDrawn="1"/>
        </p:nvSpPr>
        <p:spPr>
          <a:xfrm>
            <a:off x="6307997" y="432903"/>
            <a:ext cx="5416681" cy="43597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/>
          </a:p>
        </p:txBody>
      </p:sp>
      <p:sp>
        <p:nvSpPr>
          <p:cNvPr id="15" name="Plassholder for diagram 13">
            <a:extLst>
              <a:ext uri="{FF2B5EF4-FFF2-40B4-BE49-F238E27FC236}">
                <a16:creationId xmlns:a16="http://schemas.microsoft.com/office/drawing/2014/main" id="{D61CBC2F-2AF1-9FD1-6BF5-08F999A6042E}"/>
              </a:ext>
            </a:extLst>
          </p:cNvPr>
          <p:cNvSpPr>
            <a:spLocks noGrp="1"/>
          </p:cNvSpPr>
          <p:nvPr>
            <p:ph type="chart" sz="quarter" idx="18"/>
          </p:nvPr>
        </p:nvSpPr>
        <p:spPr>
          <a:xfrm>
            <a:off x="690891" y="745175"/>
            <a:ext cx="4910174" cy="3697248"/>
          </a:xfrm>
        </p:spPr>
        <p:txBody>
          <a:bodyPr/>
          <a:lstStyle/>
          <a:p>
            <a:r>
              <a:rPr lang="nb-NO"/>
              <a:t>Klikk ikonet for å legge til et diagram</a:t>
            </a:r>
          </a:p>
        </p:txBody>
      </p:sp>
      <p:sp>
        <p:nvSpPr>
          <p:cNvPr id="18" name="Plassholder for diagram 13">
            <a:extLst>
              <a:ext uri="{FF2B5EF4-FFF2-40B4-BE49-F238E27FC236}">
                <a16:creationId xmlns:a16="http://schemas.microsoft.com/office/drawing/2014/main" id="{9463F46F-4ACB-D94B-F411-4528620FEF91}"/>
              </a:ext>
            </a:extLst>
          </p:cNvPr>
          <p:cNvSpPr>
            <a:spLocks noGrp="1"/>
          </p:cNvSpPr>
          <p:nvPr>
            <p:ph type="chart" sz="quarter" idx="25"/>
          </p:nvPr>
        </p:nvSpPr>
        <p:spPr>
          <a:xfrm>
            <a:off x="6536900" y="745175"/>
            <a:ext cx="4910174" cy="3697248"/>
          </a:xfrm>
        </p:spPr>
        <p:txBody>
          <a:bodyPr/>
          <a:lstStyle/>
          <a:p>
            <a:r>
              <a:rPr lang="nb-NO"/>
              <a:t>Klikk ikonet for å legge til et diagram</a:t>
            </a:r>
          </a:p>
        </p:txBody>
      </p:sp>
    </p:spTree>
    <p:extLst>
      <p:ext uri="{BB962C8B-B14F-4D97-AF65-F5344CB8AC3E}">
        <p14:creationId xmlns:p14="http://schemas.microsoft.com/office/powerpoint/2010/main" val="30627743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to graf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9DF9E9D-6158-4228-9131-51C0BE5DE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D06F-EFFE-40EA-B480-96E4461FCAC8}" type="datetimeFigureOut">
              <a:rPr lang="nb-NO" smtClean="0"/>
              <a:t>26.09.2023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8EEFB85F-B628-DF8D-25B0-AE71E1CFC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864" y="6356350"/>
            <a:ext cx="4114274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7A1C10DA-3EF1-8ED4-059D-87AA039D4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14D0-7E1E-4764-81D9-74B4ACCB6D7C}" type="slidenum">
              <a:rPr lang="nb-NO" smtClean="0"/>
              <a:t>‹#›</a:t>
            </a:fld>
            <a:endParaRPr lang="nb-NO"/>
          </a:p>
        </p:txBody>
      </p:sp>
      <p:sp>
        <p:nvSpPr>
          <p:cNvPr id="8" name="Tittel 7">
            <a:extLst>
              <a:ext uri="{FF2B5EF4-FFF2-40B4-BE49-F238E27FC236}">
                <a16:creationId xmlns:a16="http://schemas.microsoft.com/office/drawing/2014/main" id="{01D41975-B81B-AB36-2797-CFA8435AE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397" y="447262"/>
            <a:ext cx="11427204" cy="541687"/>
          </a:xfrm>
        </p:spPr>
        <p:txBody>
          <a:bodyPr>
            <a:no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18F040DB-6905-26C1-5CBB-F82A789A4F4C}"/>
              </a:ext>
            </a:extLst>
          </p:cNvPr>
          <p:cNvSpPr/>
          <p:nvPr userDrawn="1"/>
        </p:nvSpPr>
        <p:spPr>
          <a:xfrm>
            <a:off x="467323" y="1249136"/>
            <a:ext cx="5400351" cy="43597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2FB23794-13F1-CD0E-4207-28D1D0ED3FC0}"/>
              </a:ext>
            </a:extLst>
          </p:cNvPr>
          <p:cNvSpPr/>
          <p:nvPr userDrawn="1"/>
        </p:nvSpPr>
        <p:spPr>
          <a:xfrm>
            <a:off x="6307997" y="1249136"/>
            <a:ext cx="5416681" cy="43597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/>
          </a:p>
        </p:txBody>
      </p:sp>
      <p:sp>
        <p:nvSpPr>
          <p:cNvPr id="17" name="Plassholder for diagram 13">
            <a:extLst>
              <a:ext uri="{FF2B5EF4-FFF2-40B4-BE49-F238E27FC236}">
                <a16:creationId xmlns:a16="http://schemas.microsoft.com/office/drawing/2014/main" id="{4FF0024D-D27E-0546-FFBA-ADAA96BE3AC7}"/>
              </a:ext>
            </a:extLst>
          </p:cNvPr>
          <p:cNvSpPr>
            <a:spLocks noGrp="1"/>
          </p:cNvSpPr>
          <p:nvPr>
            <p:ph type="chart" sz="quarter" idx="18"/>
          </p:nvPr>
        </p:nvSpPr>
        <p:spPr>
          <a:xfrm>
            <a:off x="690890" y="1561408"/>
            <a:ext cx="4910174" cy="3697248"/>
          </a:xfrm>
        </p:spPr>
        <p:txBody>
          <a:bodyPr/>
          <a:lstStyle/>
          <a:p>
            <a:r>
              <a:rPr lang="nb-NO"/>
              <a:t>Klikk ikonet for å legge til et diagram</a:t>
            </a:r>
          </a:p>
        </p:txBody>
      </p:sp>
      <p:sp>
        <p:nvSpPr>
          <p:cNvPr id="19" name="Plassholder for diagram 13">
            <a:extLst>
              <a:ext uri="{FF2B5EF4-FFF2-40B4-BE49-F238E27FC236}">
                <a16:creationId xmlns:a16="http://schemas.microsoft.com/office/drawing/2014/main" id="{56CBF87B-9AE7-E97C-3C79-39DCCF68E00C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6536900" y="1561408"/>
            <a:ext cx="4910174" cy="3697248"/>
          </a:xfrm>
        </p:spPr>
        <p:txBody>
          <a:bodyPr/>
          <a:lstStyle/>
          <a:p>
            <a:r>
              <a:rPr lang="nb-NO"/>
              <a:t>Klikk ikonet for å legge til et diagram</a:t>
            </a:r>
          </a:p>
        </p:txBody>
      </p:sp>
    </p:spTree>
    <p:extLst>
      <p:ext uri="{BB962C8B-B14F-4D97-AF65-F5344CB8AC3E}">
        <p14:creationId xmlns:p14="http://schemas.microsoft.com/office/powerpoint/2010/main" val="2072423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#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C53850B-7A29-A676-9517-C7DBC7A0DD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2398" y="432904"/>
            <a:ext cx="9508204" cy="1769715"/>
          </a:xfrm>
        </p:spPr>
        <p:txBody>
          <a:bodyPr anchor="t">
            <a:spAutoFit/>
          </a:bodyPr>
          <a:lstStyle>
            <a:lvl1pPr algn="l">
              <a:lnSpc>
                <a:spcPct val="80000"/>
              </a:lnSpc>
              <a:defRPr sz="7000" b="1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7" name="Plassholder for tekst 1">
            <a:extLst>
              <a:ext uri="{FF2B5EF4-FFF2-40B4-BE49-F238E27FC236}">
                <a16:creationId xmlns:a16="http://schemas.microsoft.com/office/drawing/2014/main" id="{7C94F958-D6BD-82B3-BFA6-CE000968E49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0123227" y="380639"/>
            <a:ext cx="1687773" cy="308809"/>
          </a:xfrm>
        </p:spPr>
        <p:txBody>
          <a:bodyPr/>
          <a:lstStyle>
            <a:lvl1pPr marL="0" indent="0" algn="r">
              <a:buNone/>
              <a:defRPr sz="1345"/>
            </a:lvl1pPr>
          </a:lstStyle>
          <a:p>
            <a:r>
              <a:rPr lang="nb-NO" dirty="0"/>
              <a:t>Author and date</a:t>
            </a:r>
          </a:p>
        </p:txBody>
      </p:sp>
      <p:sp>
        <p:nvSpPr>
          <p:cNvPr id="12" name="Plassholder for dato 2">
            <a:extLst>
              <a:ext uri="{FF2B5EF4-FFF2-40B4-BE49-F238E27FC236}">
                <a16:creationId xmlns:a16="http://schemas.microsoft.com/office/drawing/2014/main" id="{EBBFB61C-FC15-9FF6-19CD-EB439A555B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151" y="-128337"/>
            <a:ext cx="0" cy="0"/>
          </a:xfrm>
        </p:spPr>
        <p:txBody>
          <a:bodyPr lIns="0" tIns="0" rIns="0" bIns="0"/>
          <a:lstStyle>
            <a:lvl1pPr>
              <a:defRPr sz="100"/>
            </a:lvl1pPr>
          </a:lstStyle>
          <a:p>
            <a:fld id="{0517D06F-EFFE-40EA-B480-96E4461FCAC8}" type="datetimeFigureOut">
              <a:rPr lang="nb-NO" smtClean="0"/>
              <a:pPr/>
              <a:t>26.09.2023</a:t>
            </a:fld>
            <a:endParaRPr lang="nb-NO"/>
          </a:p>
        </p:txBody>
      </p:sp>
      <p:sp>
        <p:nvSpPr>
          <p:cNvPr id="13" name="Plassholder for bunntekst 3">
            <a:extLst>
              <a:ext uri="{FF2B5EF4-FFF2-40B4-BE49-F238E27FC236}">
                <a16:creationId xmlns:a16="http://schemas.microsoft.com/office/drawing/2014/main" id="{53446259-6C4B-F715-6187-68000F627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51" y="-128337"/>
            <a:ext cx="0" cy="0"/>
          </a:xfrm>
          <a:prstGeom prst="rect">
            <a:avLst/>
          </a:prstGeom>
        </p:spPr>
        <p:txBody>
          <a:bodyPr lIns="0" tIns="0" rIns="0" bIns="0"/>
          <a:lstStyle>
            <a:lvl1pPr>
              <a:defRPr sz="100"/>
            </a:lvl1pPr>
          </a:lstStyle>
          <a:p>
            <a:endParaRPr lang="nb-NO"/>
          </a:p>
        </p:txBody>
      </p:sp>
      <p:sp>
        <p:nvSpPr>
          <p:cNvPr id="14" name="Plassholder for lysbildenummer 4">
            <a:extLst>
              <a:ext uri="{FF2B5EF4-FFF2-40B4-BE49-F238E27FC236}">
                <a16:creationId xmlns:a16="http://schemas.microsoft.com/office/drawing/2014/main" id="{FCC1CA71-8B95-B977-B9F5-CA3D11A12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151" y="-151420"/>
            <a:ext cx="0" cy="46166"/>
          </a:xfrm>
        </p:spPr>
        <p:txBody>
          <a:bodyPr lIns="0" tIns="0" rIns="0" bIns="0"/>
          <a:lstStyle>
            <a:lvl1pPr>
              <a:defRPr sz="100"/>
            </a:lvl1pPr>
          </a:lstStyle>
          <a:p>
            <a:fld id="{6DD214D0-7E1E-4764-81D9-74B4ACCB6D7C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4" name="Image" descr="Image">
            <a:extLst>
              <a:ext uri="{FF2B5EF4-FFF2-40B4-BE49-F238E27FC236}">
                <a16:creationId xmlns:a16="http://schemas.microsoft.com/office/drawing/2014/main" id="{B3FBDE43-65FA-7283-1B5B-E52156896CF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072"/>
          <a:stretch/>
        </p:blipFill>
        <p:spPr>
          <a:xfrm>
            <a:off x="0" y="5970282"/>
            <a:ext cx="11711521" cy="68747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Undertittel 2">
            <a:extLst>
              <a:ext uri="{FF2B5EF4-FFF2-40B4-BE49-F238E27FC236}">
                <a16:creationId xmlns:a16="http://schemas.microsoft.com/office/drawing/2014/main" id="{7BE135EB-0FDD-61A2-F745-38D18D437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000" y="2785080"/>
            <a:ext cx="9508204" cy="3079025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750" b="1"/>
            </a:lvl1pPr>
            <a:lvl2pPr marL="457177" indent="0" algn="ctr">
              <a:buNone/>
              <a:defRPr sz="2000"/>
            </a:lvl2pPr>
            <a:lvl3pPr marL="914355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3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7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55084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#3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C53850B-7A29-A676-9517-C7DBC7A0DD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2398" y="432904"/>
            <a:ext cx="9508204" cy="1769715"/>
          </a:xfrm>
        </p:spPr>
        <p:txBody>
          <a:bodyPr anchor="t">
            <a:spAutoFit/>
          </a:bodyPr>
          <a:lstStyle>
            <a:lvl1pPr algn="l">
              <a:lnSpc>
                <a:spcPct val="80000"/>
              </a:lnSpc>
              <a:defRPr sz="7000" b="1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7" name="Plassholder for tekst 1">
            <a:extLst>
              <a:ext uri="{FF2B5EF4-FFF2-40B4-BE49-F238E27FC236}">
                <a16:creationId xmlns:a16="http://schemas.microsoft.com/office/drawing/2014/main" id="{7C94F958-D6BD-82B3-BFA6-CE000968E49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0123227" y="380639"/>
            <a:ext cx="1687773" cy="308809"/>
          </a:xfrm>
        </p:spPr>
        <p:txBody>
          <a:bodyPr/>
          <a:lstStyle>
            <a:lvl1pPr marL="0" indent="0" algn="r">
              <a:buNone/>
              <a:defRPr sz="1345"/>
            </a:lvl1pPr>
          </a:lstStyle>
          <a:p>
            <a:r>
              <a:rPr lang="nb-NO" dirty="0"/>
              <a:t>Author and date</a:t>
            </a:r>
          </a:p>
        </p:txBody>
      </p:sp>
      <p:sp>
        <p:nvSpPr>
          <p:cNvPr id="12" name="Plassholder for dato 2">
            <a:extLst>
              <a:ext uri="{FF2B5EF4-FFF2-40B4-BE49-F238E27FC236}">
                <a16:creationId xmlns:a16="http://schemas.microsoft.com/office/drawing/2014/main" id="{EBBFB61C-FC15-9FF6-19CD-EB439A555B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151" y="-128337"/>
            <a:ext cx="0" cy="0"/>
          </a:xfrm>
        </p:spPr>
        <p:txBody>
          <a:bodyPr lIns="0" tIns="0" rIns="0" bIns="0"/>
          <a:lstStyle>
            <a:lvl1pPr>
              <a:defRPr sz="100"/>
            </a:lvl1pPr>
          </a:lstStyle>
          <a:p>
            <a:fld id="{0517D06F-EFFE-40EA-B480-96E4461FCAC8}" type="datetimeFigureOut">
              <a:rPr lang="nb-NO" smtClean="0"/>
              <a:pPr/>
              <a:t>26.09.2023</a:t>
            </a:fld>
            <a:endParaRPr lang="nb-NO"/>
          </a:p>
        </p:txBody>
      </p:sp>
      <p:sp>
        <p:nvSpPr>
          <p:cNvPr id="13" name="Plassholder for bunntekst 3">
            <a:extLst>
              <a:ext uri="{FF2B5EF4-FFF2-40B4-BE49-F238E27FC236}">
                <a16:creationId xmlns:a16="http://schemas.microsoft.com/office/drawing/2014/main" id="{53446259-6C4B-F715-6187-68000F627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51" y="-128337"/>
            <a:ext cx="0" cy="0"/>
          </a:xfrm>
          <a:prstGeom prst="rect">
            <a:avLst/>
          </a:prstGeom>
        </p:spPr>
        <p:txBody>
          <a:bodyPr lIns="0" tIns="0" rIns="0" bIns="0"/>
          <a:lstStyle>
            <a:lvl1pPr>
              <a:defRPr sz="100"/>
            </a:lvl1pPr>
          </a:lstStyle>
          <a:p>
            <a:endParaRPr lang="nb-NO"/>
          </a:p>
        </p:txBody>
      </p:sp>
      <p:sp>
        <p:nvSpPr>
          <p:cNvPr id="14" name="Plassholder for lysbildenummer 4">
            <a:extLst>
              <a:ext uri="{FF2B5EF4-FFF2-40B4-BE49-F238E27FC236}">
                <a16:creationId xmlns:a16="http://schemas.microsoft.com/office/drawing/2014/main" id="{FCC1CA71-8B95-B977-B9F5-CA3D11A12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151" y="-151420"/>
            <a:ext cx="0" cy="46166"/>
          </a:xfrm>
        </p:spPr>
        <p:txBody>
          <a:bodyPr lIns="0" tIns="0" rIns="0" bIns="0"/>
          <a:lstStyle>
            <a:lvl1pPr>
              <a:defRPr sz="100"/>
            </a:lvl1pPr>
          </a:lstStyle>
          <a:p>
            <a:fld id="{6DD214D0-7E1E-4764-81D9-74B4ACCB6D7C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4" name="Image" descr="Image">
            <a:extLst>
              <a:ext uri="{FF2B5EF4-FFF2-40B4-BE49-F238E27FC236}">
                <a16:creationId xmlns:a16="http://schemas.microsoft.com/office/drawing/2014/main" id="{53DEBC79-2143-1251-56AA-E1C63A47812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072"/>
          <a:stretch/>
        </p:blipFill>
        <p:spPr>
          <a:xfrm>
            <a:off x="0" y="5970282"/>
            <a:ext cx="11711521" cy="68747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Undertittel 2">
            <a:extLst>
              <a:ext uri="{FF2B5EF4-FFF2-40B4-BE49-F238E27FC236}">
                <a16:creationId xmlns:a16="http://schemas.microsoft.com/office/drawing/2014/main" id="{9D7125CB-3C92-9DE4-28CB-CFD971E035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000" y="2785080"/>
            <a:ext cx="9508204" cy="3079025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750" b="1"/>
            </a:lvl1pPr>
            <a:lvl2pPr marL="457177" indent="0" algn="ctr">
              <a:buNone/>
              <a:defRPr sz="2000"/>
            </a:lvl2pPr>
            <a:lvl3pPr marL="914355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3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7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7975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950A822-24C4-376B-6CFA-08DCDC7DC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338DDF3-350B-C3BA-1754-D646F1022E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FAAACA4-00CF-56E9-2CA6-BD3BEE722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D06F-EFFE-40EA-B480-96E4461FCAC8}" type="datetimeFigureOut">
              <a:rPr lang="nb-NO" smtClean="0"/>
              <a:t>26.09.2023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8653D29-1614-39D2-780B-24767CEDB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864" y="6356350"/>
            <a:ext cx="4114274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F565764-77BC-DB60-BA7B-6D11F14C1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14D0-7E1E-4764-81D9-74B4ACCB6D7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18066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FAAACA4-00CF-56E9-2CA6-BD3BEE722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D06F-EFFE-40EA-B480-96E4461FCAC8}" type="datetimeFigureOut">
              <a:rPr lang="nb-NO" smtClean="0"/>
              <a:t>26.09.2023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8653D29-1614-39D2-780B-24767CEDB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864" y="6356350"/>
            <a:ext cx="4114274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F565764-77BC-DB60-BA7B-6D11F14C1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14D0-7E1E-4764-81D9-74B4ACCB6D7C}" type="slidenum">
              <a:rPr lang="nb-NO" smtClean="0"/>
              <a:t>‹#›</a:t>
            </a:fld>
            <a:endParaRPr lang="nb-NO"/>
          </a:p>
        </p:txBody>
      </p:sp>
      <p:sp>
        <p:nvSpPr>
          <p:cNvPr id="9" name="Tittel 1">
            <a:extLst>
              <a:ext uri="{FF2B5EF4-FFF2-40B4-BE49-F238E27FC236}">
                <a16:creationId xmlns:a16="http://schemas.microsoft.com/office/drawing/2014/main" id="{AA86D988-554D-FD52-18B6-BC17A6361E52}"/>
              </a:ext>
            </a:extLst>
          </p:cNvPr>
          <p:cNvSpPr txBox="1">
            <a:spLocks/>
          </p:cNvSpPr>
          <p:nvPr userDrawn="1"/>
        </p:nvSpPr>
        <p:spPr>
          <a:xfrm>
            <a:off x="382397" y="447262"/>
            <a:ext cx="11427204" cy="1083365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algn="l" defTabSz="1828709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85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z="4400" dirty="0">
                <a:latin typeface="+mj-lt"/>
                <a:cs typeface="Greed" pitchFamily="2" charset="77"/>
              </a:rPr>
              <a:t>Agenda</a:t>
            </a:r>
          </a:p>
        </p:txBody>
      </p:sp>
      <p:sp>
        <p:nvSpPr>
          <p:cNvPr id="11" name="Plassholder for tekst 6">
            <a:extLst>
              <a:ext uri="{FF2B5EF4-FFF2-40B4-BE49-F238E27FC236}">
                <a16:creationId xmlns:a16="http://schemas.microsoft.com/office/drawing/2014/main" id="{82E88620-976C-C733-F067-AADFC277D2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8906" y="1845129"/>
            <a:ext cx="11428628" cy="3492501"/>
          </a:xfrm>
          <a:prstGeom prst="rect">
            <a:avLst/>
          </a:prstGeom>
        </p:spPr>
        <p:txBody>
          <a:bodyPr lIns="0" tIns="0" rIns="0" bIns="0"/>
          <a:lstStyle>
            <a:lvl1pPr marL="250200" indent="-250200" algn="l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 sz="2200" b="0" i="0" u="none" cap="none">
                <a:solidFill>
                  <a:srgbClr val="2F2F2F"/>
                </a:solidFill>
                <a:latin typeface="+mn-lt"/>
              </a:defRPr>
            </a:lvl1pPr>
            <a:lvl2pPr marL="500400" indent="-2502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 sz="2200" b="0" i="0" u="none" cap="none">
                <a:solidFill>
                  <a:srgbClr val="2F2F2F"/>
                </a:solidFill>
                <a:latin typeface="+mn-lt"/>
              </a:defRPr>
            </a:lvl2pPr>
            <a:lvl3pPr marL="750600" indent="-2502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 sz="2200" b="0" i="0" u="none" cap="none">
                <a:solidFill>
                  <a:srgbClr val="2F2F2F"/>
                </a:solidFill>
                <a:latin typeface="+mn-lt"/>
              </a:defRPr>
            </a:lvl3pPr>
            <a:lvl4pPr marL="1000800" indent="-2502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 sz="2200" b="0" i="0" u="none" cap="none">
                <a:solidFill>
                  <a:srgbClr val="2F2F2F"/>
                </a:solidFill>
                <a:latin typeface="+mn-lt"/>
              </a:defRPr>
            </a:lvl4pPr>
            <a:lvl5pPr marL="1251000" indent="-2502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 sz="2200" b="0" i="0" u="none" cap="none">
                <a:solidFill>
                  <a:srgbClr val="2F2F2F"/>
                </a:solidFill>
                <a:latin typeface="+mn-lt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63975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 med under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950A822-24C4-376B-6CFA-08DCDC7DC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338DDF3-350B-C3BA-1754-D646F1022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906" y="2693716"/>
            <a:ext cx="11428628" cy="2910956"/>
          </a:xfr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FAAACA4-00CF-56E9-2CA6-BD3BEE722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D06F-EFFE-40EA-B480-96E4461FCAC8}" type="datetimeFigureOut">
              <a:rPr lang="nb-NO" smtClean="0"/>
              <a:t>26.09.2023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8653D29-1614-39D2-780B-24767CEDB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864" y="6356350"/>
            <a:ext cx="4114274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F565764-77BC-DB60-BA7B-6D11F14C1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14D0-7E1E-4764-81D9-74B4ACCB6D7C}" type="slidenum">
              <a:rPr lang="nb-NO" smtClean="0"/>
              <a:t>‹#›</a:t>
            </a:fld>
            <a:endParaRPr lang="nb-NO"/>
          </a:p>
        </p:txBody>
      </p:sp>
      <p:sp>
        <p:nvSpPr>
          <p:cNvPr id="8" name="Undertittel 7">
            <a:extLst>
              <a:ext uri="{FF2B5EF4-FFF2-40B4-BE49-F238E27FC236}">
                <a16:creationId xmlns:a16="http://schemas.microsoft.com/office/drawing/2014/main" id="{7DF5B825-F465-6AFF-862D-1D8A939C24A1}"/>
              </a:ext>
            </a:extLst>
          </p:cNvPr>
          <p:cNvSpPr>
            <a:spLocks noGrp="1"/>
          </p:cNvSpPr>
          <p:nvPr>
            <p:ph type="subTitle" sz="quarter" idx="13"/>
          </p:nvPr>
        </p:nvSpPr>
        <p:spPr>
          <a:xfrm>
            <a:off x="382397" y="2112172"/>
            <a:ext cx="11425137" cy="3385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b="1"/>
            </a:lvl1pPr>
            <a:lvl2pPr marL="228600" indent="0" algn="ctr">
              <a:buNone/>
            </a:lvl2pPr>
            <a:lvl3pPr marL="457200" indent="0" algn="ctr">
              <a:buNone/>
            </a:lvl3pPr>
            <a:lvl4pPr marL="685800" indent="0" algn="ctr">
              <a:buNone/>
            </a:lvl4pPr>
            <a:lvl5pPr marL="914400" indent="0" algn="ctr">
              <a:buNone/>
            </a:lvl5pPr>
            <a:lvl6pPr marL="1143000" indent="0" algn="ctr">
              <a:buNone/>
            </a:lvl6pPr>
            <a:lvl7pPr marL="1371600" indent="0" algn="ctr">
              <a:buNone/>
            </a:lvl7pPr>
            <a:lvl8pPr marL="1600200" indent="0" algn="ctr">
              <a:buNone/>
            </a:lvl8pPr>
            <a:lvl9pPr marL="1828800" indent="0" algn="ctr">
              <a:buNone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38941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loverskrif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dato 2">
            <a:extLst>
              <a:ext uri="{FF2B5EF4-FFF2-40B4-BE49-F238E27FC236}">
                <a16:creationId xmlns:a16="http://schemas.microsoft.com/office/drawing/2014/main" id="{BB65C45D-2665-66A3-A7CE-B12019E82F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151" y="-128337"/>
            <a:ext cx="0" cy="0"/>
          </a:xfrm>
        </p:spPr>
        <p:txBody>
          <a:bodyPr lIns="0" tIns="0" rIns="0" bIns="0"/>
          <a:lstStyle>
            <a:lvl1pPr>
              <a:defRPr sz="100"/>
            </a:lvl1pPr>
          </a:lstStyle>
          <a:p>
            <a:fld id="{0517D06F-EFFE-40EA-B480-96E4461FCAC8}" type="datetimeFigureOut">
              <a:rPr lang="nb-NO" smtClean="0"/>
              <a:pPr/>
              <a:t>26.09.2023</a:t>
            </a:fld>
            <a:endParaRPr lang="nb-NO"/>
          </a:p>
        </p:txBody>
      </p:sp>
      <p:sp>
        <p:nvSpPr>
          <p:cNvPr id="8" name="Plassholder for bunntekst 3">
            <a:extLst>
              <a:ext uri="{FF2B5EF4-FFF2-40B4-BE49-F238E27FC236}">
                <a16:creationId xmlns:a16="http://schemas.microsoft.com/office/drawing/2014/main" id="{5A49D999-9EC4-AD5B-4FE7-E97C3F1EF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51" y="-128337"/>
            <a:ext cx="0" cy="0"/>
          </a:xfrm>
          <a:prstGeom prst="rect">
            <a:avLst/>
          </a:prstGeom>
        </p:spPr>
        <p:txBody>
          <a:bodyPr lIns="0" tIns="0" rIns="0" bIns="0"/>
          <a:lstStyle>
            <a:lvl1pPr>
              <a:defRPr sz="100"/>
            </a:lvl1pPr>
          </a:lstStyle>
          <a:p>
            <a:endParaRPr lang="nb-NO"/>
          </a:p>
        </p:txBody>
      </p:sp>
      <p:sp>
        <p:nvSpPr>
          <p:cNvPr id="9" name="Plassholder for lysbildenummer 4">
            <a:extLst>
              <a:ext uri="{FF2B5EF4-FFF2-40B4-BE49-F238E27FC236}">
                <a16:creationId xmlns:a16="http://schemas.microsoft.com/office/drawing/2014/main" id="{9A930E6D-2365-190F-C684-FA2E3BA6A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151" y="-151420"/>
            <a:ext cx="0" cy="46166"/>
          </a:xfrm>
        </p:spPr>
        <p:txBody>
          <a:bodyPr lIns="0" tIns="0" rIns="0" bIns="0"/>
          <a:lstStyle>
            <a:lvl1pPr>
              <a:defRPr sz="100"/>
            </a:lvl1pPr>
          </a:lstStyle>
          <a:p>
            <a:fld id="{6DD214D0-7E1E-4764-81D9-74B4ACCB6D7C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3" name="Tittel 1">
            <a:extLst>
              <a:ext uri="{FF2B5EF4-FFF2-40B4-BE49-F238E27FC236}">
                <a16:creationId xmlns:a16="http://schemas.microsoft.com/office/drawing/2014/main" id="{146A4437-2970-9AA8-F373-E645BE58C9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2397" y="432904"/>
            <a:ext cx="11427204" cy="714042"/>
          </a:xfrm>
        </p:spPr>
        <p:txBody>
          <a:bodyPr anchor="t">
            <a:spAutoFit/>
          </a:bodyPr>
          <a:lstStyle>
            <a:lvl1pPr algn="l">
              <a:lnSpc>
                <a:spcPct val="80000"/>
              </a:lnSpc>
              <a:defRPr sz="5800" b="1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65665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loverskrift #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dato 2">
            <a:extLst>
              <a:ext uri="{FF2B5EF4-FFF2-40B4-BE49-F238E27FC236}">
                <a16:creationId xmlns:a16="http://schemas.microsoft.com/office/drawing/2014/main" id="{BB65C45D-2665-66A3-A7CE-B12019E82F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151" y="-128337"/>
            <a:ext cx="0" cy="0"/>
          </a:xfrm>
        </p:spPr>
        <p:txBody>
          <a:bodyPr lIns="0" tIns="0" rIns="0" bIns="0"/>
          <a:lstStyle>
            <a:lvl1pPr>
              <a:defRPr sz="100"/>
            </a:lvl1pPr>
          </a:lstStyle>
          <a:p>
            <a:fld id="{0517D06F-EFFE-40EA-B480-96E4461FCAC8}" type="datetimeFigureOut">
              <a:rPr lang="nb-NO" smtClean="0"/>
              <a:pPr/>
              <a:t>26.09.2023</a:t>
            </a:fld>
            <a:endParaRPr lang="nb-NO"/>
          </a:p>
        </p:txBody>
      </p:sp>
      <p:sp>
        <p:nvSpPr>
          <p:cNvPr id="8" name="Plassholder for bunntekst 3">
            <a:extLst>
              <a:ext uri="{FF2B5EF4-FFF2-40B4-BE49-F238E27FC236}">
                <a16:creationId xmlns:a16="http://schemas.microsoft.com/office/drawing/2014/main" id="{5A49D999-9EC4-AD5B-4FE7-E97C3F1EF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51" y="-128337"/>
            <a:ext cx="0" cy="0"/>
          </a:xfrm>
          <a:prstGeom prst="rect">
            <a:avLst/>
          </a:prstGeom>
        </p:spPr>
        <p:txBody>
          <a:bodyPr lIns="0" tIns="0" rIns="0" bIns="0"/>
          <a:lstStyle>
            <a:lvl1pPr>
              <a:defRPr sz="100"/>
            </a:lvl1pPr>
          </a:lstStyle>
          <a:p>
            <a:endParaRPr lang="nb-NO"/>
          </a:p>
        </p:txBody>
      </p:sp>
      <p:sp>
        <p:nvSpPr>
          <p:cNvPr id="9" name="Plassholder for lysbildenummer 4">
            <a:extLst>
              <a:ext uri="{FF2B5EF4-FFF2-40B4-BE49-F238E27FC236}">
                <a16:creationId xmlns:a16="http://schemas.microsoft.com/office/drawing/2014/main" id="{9A930E6D-2365-190F-C684-FA2E3BA6A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151" y="-151420"/>
            <a:ext cx="0" cy="46166"/>
          </a:xfrm>
        </p:spPr>
        <p:txBody>
          <a:bodyPr lIns="0" tIns="0" rIns="0" bIns="0"/>
          <a:lstStyle>
            <a:lvl1pPr>
              <a:defRPr sz="100"/>
            </a:lvl1pPr>
          </a:lstStyle>
          <a:p>
            <a:fld id="{6DD214D0-7E1E-4764-81D9-74B4ACCB6D7C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3" name="Tittel 1">
            <a:extLst>
              <a:ext uri="{FF2B5EF4-FFF2-40B4-BE49-F238E27FC236}">
                <a16:creationId xmlns:a16="http://schemas.microsoft.com/office/drawing/2014/main" id="{146A4437-2970-9AA8-F373-E645BE58C9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2397" y="432904"/>
            <a:ext cx="11427204" cy="714042"/>
          </a:xfrm>
        </p:spPr>
        <p:txBody>
          <a:bodyPr anchor="t">
            <a:spAutoFit/>
          </a:bodyPr>
          <a:lstStyle>
            <a:lvl1pPr algn="l">
              <a:lnSpc>
                <a:spcPct val="80000"/>
              </a:lnSpc>
              <a:defRPr sz="5800" b="1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70369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" descr="Image">
            <a:extLst>
              <a:ext uri="{FF2B5EF4-FFF2-40B4-BE49-F238E27FC236}">
                <a16:creationId xmlns:a16="http://schemas.microsoft.com/office/drawing/2014/main" id="{89C74D97-AAC9-562F-8D62-44DB7A5FA637}"/>
              </a:ext>
            </a:extLst>
          </p:cNvPr>
          <p:cNvPicPr>
            <a:picLocks noChangeAspect="1"/>
          </p:cNvPicPr>
          <p:nvPr userDrawn="1"/>
        </p:nvPicPr>
        <p:blipFill>
          <a:blip r:embed="rId2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27008" y="6126484"/>
            <a:ext cx="11839292" cy="389384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76A37779-C546-85A9-B947-DF522C4D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397" y="447262"/>
            <a:ext cx="11427204" cy="108336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788269F-0A7E-F5A0-DF2F-4FD944A5FE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8906" y="2112172"/>
            <a:ext cx="11428628" cy="349250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11B9557-A74D-1B20-3C3D-E30CBFE306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54" y="6356350"/>
            <a:ext cx="2743379" cy="365125"/>
          </a:xfrm>
          <a:prstGeom prst="rect">
            <a:avLst/>
          </a:prstGeom>
        </p:spPr>
        <p:txBody>
          <a:bodyPr vert="horz" lIns="90000" tIns="46800" rIns="90000" bIns="46800" rtlCol="0" anchor="t">
            <a:noAutofit/>
          </a:bodyPr>
          <a:lstStyle>
            <a:lvl1pPr algn="l">
              <a:defRPr sz="1100">
                <a:solidFill>
                  <a:schemeClr val="dk1"/>
                </a:solidFill>
              </a:defRPr>
            </a:lvl1pPr>
          </a:lstStyle>
          <a:p>
            <a:fld id="{0517D06F-EFFE-40EA-B480-96E4461FCAC8}" type="datetimeFigureOut">
              <a:rPr lang="nb-NO" smtClean="0"/>
              <a:pPr/>
              <a:t>26.09.2023</a:t>
            </a:fld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2C535CE-7DE3-C371-A260-8CDFCDD513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-78502"/>
            <a:ext cx="0" cy="46166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algn="r">
              <a:defRPr sz="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214D0-7E1E-4764-81D9-74B4ACCB6D7C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4" name="Plassholder for bunntekst 4">
            <a:extLst>
              <a:ext uri="{FF2B5EF4-FFF2-40B4-BE49-F238E27FC236}">
                <a16:creationId xmlns:a16="http://schemas.microsoft.com/office/drawing/2014/main" id="{F034A8E4-569F-9B20-10AF-D1528545B8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864" y="6356350"/>
            <a:ext cx="4114274" cy="365125"/>
          </a:xfrm>
          <a:prstGeom prst="rect">
            <a:avLst/>
          </a:prstGeom>
        </p:spPr>
        <p:txBody>
          <a:bodyPr vert="horz" lIns="90000" tIns="46800" rIns="90000" bIns="46800" rtlCol="0" anchor="t">
            <a:noAutofit/>
          </a:bodyPr>
          <a:lstStyle>
            <a:lvl1pPr algn="l">
              <a:defRPr sz="1100">
                <a:solidFill>
                  <a:schemeClr val="dk1"/>
                </a:solidFill>
              </a:defRPr>
            </a:lvl1pPr>
          </a:lstStyle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25372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1" r:id="rId2"/>
    <p:sldLayoutId id="2147483673" r:id="rId3"/>
    <p:sldLayoutId id="2147483674" r:id="rId4"/>
    <p:sldLayoutId id="2147483662" r:id="rId5"/>
    <p:sldLayoutId id="2147483677" r:id="rId6"/>
    <p:sldLayoutId id="2147483678" r:id="rId7"/>
    <p:sldLayoutId id="2147483663" r:id="rId8"/>
    <p:sldLayoutId id="2147483675" r:id="rId9"/>
    <p:sldLayoutId id="2147483676" r:id="rId10"/>
    <p:sldLayoutId id="2147483664" r:id="rId11"/>
    <p:sldLayoutId id="2147483679" r:id="rId12"/>
    <p:sldLayoutId id="2147483680" r:id="rId13"/>
    <p:sldLayoutId id="2147483681" r:id="rId14"/>
    <p:sldLayoutId id="2147483682" r:id="rId15"/>
    <p:sldLayoutId id="2147483684" r:id="rId16"/>
    <p:sldLayoutId id="2147483683" r:id="rId17"/>
    <p:sldLayoutId id="2147483685" r:id="rId18"/>
    <p:sldLayoutId id="2147483686" r:id="rId19"/>
    <p:sldLayoutId id="2147483687" r:id="rId20"/>
    <p:sldLayoutId id="2147483688" r:id="rId21"/>
    <p:sldLayoutId id="2147483689" r:id="rId22"/>
    <p:sldLayoutId id="2147483690" r:id="rId23"/>
    <p:sldLayoutId id="2147483691" r:id="rId24"/>
    <p:sldLayoutId id="2147483692" r:id="rId25"/>
    <p:sldLayoutId id="2147483693" r:id="rId26"/>
  </p:sldLayoutIdLst>
  <p:txStyles>
    <p:titleStyle>
      <a:lvl1pPr algn="l" defTabSz="914355" rtl="0" eaLnBrk="1" latinLnBrk="0" hangingPunct="1">
        <a:lnSpc>
          <a:spcPct val="8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0200" indent="-250200" algn="l" defTabSz="914355" rtl="0" eaLnBrk="1" latinLnBrk="0" hangingPunct="1">
        <a:lnSpc>
          <a:spcPct val="110000"/>
        </a:lnSpc>
        <a:spcBef>
          <a:spcPts val="18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00400" indent="-250200" algn="l" defTabSz="914355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750600" indent="-250200" algn="l" defTabSz="914355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0800" indent="-250200" algn="l" defTabSz="914355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1000" indent="-250200" algn="l" defTabSz="914355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5" indent="-228589" algn="l" defTabSz="91435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5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2160" userDrawn="1">
          <p15:clr>
            <a:srgbClr val="F26B43"/>
          </p15:clr>
        </p15:guide>
        <p15:guide id="4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BD03158-881B-0A02-0747-6A4DDFFF57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2398" y="432904"/>
            <a:ext cx="9508204" cy="861774"/>
          </a:xfrm>
        </p:spPr>
        <p:txBody>
          <a:bodyPr/>
          <a:lstStyle/>
          <a:p>
            <a:endParaRPr lang="nb-NO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24AB2ED8-0BA1-7C7C-008B-16ECE1E375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D1A1501F-6868-514F-49B6-602F247AB03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80153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ekst 1">
            <a:extLst>
              <a:ext uri="{FF2B5EF4-FFF2-40B4-BE49-F238E27FC236}">
                <a16:creationId xmlns:a16="http://schemas.microsoft.com/office/drawing/2014/main" id="{4F702B5B-BE76-8F03-9F2D-F3059C76DA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8740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E1D2227-1E9E-6F3F-E898-1FB4C89DB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B56C79A-71B7-8AFD-D07C-8706E5A715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659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218E63B-7349-C238-12EA-F48EE7AB7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7393A8F-AEF8-BA18-B182-AAF5F5E05164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Undertittel 3">
            <a:extLst>
              <a:ext uri="{FF2B5EF4-FFF2-40B4-BE49-F238E27FC236}">
                <a16:creationId xmlns:a16="http://schemas.microsoft.com/office/drawing/2014/main" id="{AEDF9BA8-23F6-5CD7-75F1-802FF1C0EF4F}"/>
              </a:ext>
            </a:extLst>
          </p:cNvPr>
          <p:cNvSpPr>
            <a:spLocks noGrp="1"/>
          </p:cNvSpPr>
          <p:nvPr>
            <p:ph type="subTitle" sz="quarter"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8F54C1A9-8B75-AFE0-BD44-65CDF6C7903B}"/>
              </a:ext>
            </a:extLst>
          </p:cNvPr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880468B9-96AF-3D15-D4D0-7BC13028187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1656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A141A9D-9FAD-7A0C-E03C-0F8FDFC3A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04CA432-467C-B2FC-7583-0168977DD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802F15C1-8115-7B6B-0092-6937852E287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bilde 4">
            <a:extLst>
              <a:ext uri="{FF2B5EF4-FFF2-40B4-BE49-F238E27FC236}">
                <a16:creationId xmlns:a16="http://schemas.microsoft.com/office/drawing/2014/main" id="{1ADD1671-53B1-31AC-21B6-72966FC408EF}"/>
              </a:ext>
            </a:extLst>
          </p:cNvPr>
          <p:cNvSpPr>
            <a:spLocks noGrp="1"/>
          </p:cNvSpPr>
          <p:nvPr>
            <p:ph type="pic" idx="2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78368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2856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Negotia">
      <a:dk1>
        <a:srgbClr val="2F2F2F"/>
      </a:dk1>
      <a:lt1>
        <a:srgbClr val="FFFFFF"/>
      </a:lt1>
      <a:dk2>
        <a:srgbClr val="5E5E5E"/>
      </a:dk2>
      <a:lt2>
        <a:srgbClr val="D5D5D5"/>
      </a:lt2>
      <a:accent1>
        <a:srgbClr val="2FCC71"/>
      </a:accent1>
      <a:accent2>
        <a:srgbClr val="CBABFF"/>
      </a:accent2>
      <a:accent3>
        <a:srgbClr val="FF8542"/>
      </a:accent3>
      <a:accent4>
        <a:srgbClr val="D4F5E2"/>
      </a:accent4>
      <a:accent5>
        <a:srgbClr val="B080FF"/>
      </a:accent5>
      <a:accent6>
        <a:srgbClr val="FFE6D9"/>
      </a:accent6>
      <a:hlink>
        <a:srgbClr val="0000FF"/>
      </a:hlink>
      <a:folHlink>
        <a:srgbClr val="FF00FF"/>
      </a:folHlink>
    </a:clrScheme>
    <a:fontScheme name="Negotia">
      <a:majorFont>
        <a:latin typeface="Greed"/>
        <a:ea typeface=""/>
        <a:cs typeface=""/>
      </a:majorFont>
      <a:minorFont>
        <a:latin typeface="Gre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Custom Color 1">
      <a:srgbClr val="FFCA42"/>
    </a:custClr>
    <a:custClr name="Custom Color 2">
      <a:srgbClr val="4472E9"/>
    </a:custClr>
  </a:custClrLst>
  <a:extLst>
    <a:ext uri="{05A4C25C-085E-4340-85A3-A5531E510DB2}">
      <thm15:themeFamily xmlns:thm15="http://schemas.microsoft.com/office/thememl/2012/main" name="Negotia_ppt" id="{F4D6B581-F2C5-C044-9E39-FAC20F44EF5A}" vid="{B1CD3E68-89BE-764E-8FEF-D3E97B4BB86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82FC97A4EB864EBF6B6ADD443A67CC" ma:contentTypeVersion="16" ma:contentTypeDescription="Create a new document." ma:contentTypeScope="" ma:versionID="708d7fa6c2ecc464925f2b7a498ad758">
  <xsd:schema xmlns:xsd="http://www.w3.org/2001/XMLSchema" xmlns:xs="http://www.w3.org/2001/XMLSchema" xmlns:p="http://schemas.microsoft.com/office/2006/metadata/properties" xmlns:ns2="3b00a67f-9791-437e-b702-303a706ea042" xmlns:ns3="7dc3d6ed-56f1-49b6-b310-0ff680cfe62a" targetNamespace="http://schemas.microsoft.com/office/2006/metadata/properties" ma:root="true" ma:fieldsID="5de9aa2e14c38ecc95c2c62160be349b" ns2:_="" ns3:_="">
    <xsd:import namespace="3b00a67f-9791-437e-b702-303a706ea042"/>
    <xsd:import namespace="7dc3d6ed-56f1-49b6-b310-0ff680cfe62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00a67f-9791-437e-b702-303a706ea0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78a55df-a9cd-4882-8adc-9ae50d80558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c3d6ed-56f1-49b6-b310-0ff680cfe62a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a9d73458-8fb0-4777-9551-357d96ad6676}" ma:internalName="TaxCatchAll" ma:showField="CatchAllData" ma:web="7dc3d6ed-56f1-49b6-b310-0ff680cfe62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D5C624-8249-442B-9321-4FFB164CF7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b00a67f-9791-437e-b702-303a706ea042"/>
    <ds:schemaRef ds:uri="7dc3d6ed-56f1-49b6-b310-0ff680cfe62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F2BCE6E-F433-4D0F-83EA-22121553A12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Negotia_ppt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9" baseType="lpstr">
      <vt:lpstr>Arial</vt:lpstr>
      <vt:lpstr>Greed</vt:lpstr>
      <vt:lpstr>Office-tema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Cathrine Ekenes Iversen</dc:creator>
  <cp:lastModifiedBy>Cathrine Ekenes Iversen</cp:lastModifiedBy>
  <cp:revision>1</cp:revision>
  <dcterms:created xsi:type="dcterms:W3CDTF">2023-09-26T06:58:20Z</dcterms:created>
  <dcterms:modified xsi:type="dcterms:W3CDTF">2023-09-26T06:59:08Z</dcterms:modified>
</cp:coreProperties>
</file>